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4" r:id="rId12"/>
    <p:sldId id="285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cjIBAVKuM1klC+Y2Ihijf27f+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722D4-C347-474E-9582-C142D334C19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D3BE4BB1-A664-4394-8670-74D7D67334C2}">
      <dgm:prSet phldrT="[Text]" custT="1"/>
      <dgm:spPr/>
      <dgm:t>
        <a:bodyPr/>
        <a:lstStyle/>
        <a:p>
          <a:r>
            <a:rPr lang="ro-RO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Parteneri</a:t>
          </a:r>
        </a:p>
      </dgm:t>
    </dgm:pt>
    <dgm:pt modelId="{2ADE2597-F247-427D-BB8A-216197B30097}" type="parTrans" cxnId="{87E36776-5120-48B6-A9AA-AF3EB2EA964D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83C36E59-CBD5-49C6-B733-9CCC0476DDCB}" type="sibTrans" cxnId="{87E36776-5120-48B6-A9AA-AF3EB2EA964D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CB341217-3A8D-45DF-9260-0D538587EB7E}">
      <dgm:prSet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Directorate of Primary Education of </a:t>
          </a:r>
          <a:r>
            <a:rPr lang="en-US" sz="1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Arta</a:t>
          </a:r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(GR)</a:t>
          </a:r>
          <a:endParaRPr lang="ro-RO" sz="1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C4D2D46-7EE6-450D-964B-580A1DB2532F}" type="parTrans" cxnId="{FF4F90A6-BB5B-4B03-9771-0F56E1B5A5D6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3EF8EC6A-0475-4C30-AFE9-032F85E594C9}" type="sibTrans" cxnId="{FF4F90A6-BB5B-4B03-9771-0F56E1B5A5D6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AD7ADFF2-6957-4828-8C27-00FCCBA2B43B}">
      <dgm:prSet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Directorate of Primary Education of Arta, AKETH (GR)</a:t>
          </a:r>
          <a:endParaRPr lang="ro-RO" sz="1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2489F7-D69A-4240-8F41-220805CC4FB8}" type="parTrans" cxnId="{F4FF9AFC-E35A-4E99-AB78-988E1D4C9005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962B7398-5C76-41C7-A704-A90322588AD5}" type="sibTrans" cxnId="{F4FF9AFC-E35A-4E99-AB78-988E1D4C9005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10B194A8-8557-468A-9805-BBE9E9E22020}">
      <dgm:prSet custT="1"/>
      <dgm:spPr/>
      <dgm:t>
        <a:bodyPr/>
        <a:lstStyle/>
        <a:p>
          <a:r>
            <a:rPr lang="it-IT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Osmaniye Il Milli Egitim Mudurlugu (TR)</a:t>
          </a:r>
          <a:endParaRPr lang="ro-RO" sz="1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AFE4E97-49CE-49A9-AD3B-9437C451E47C}" type="parTrans" cxnId="{03001105-6F1B-40AC-8119-3D46CBBC9B64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73180BF3-B5E9-40FA-862D-1264583CD721}" type="sibTrans" cxnId="{03001105-6F1B-40AC-8119-3D46CBBC9B64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DBCA2352-DC38-4A9A-A9CD-104A2192C45F}">
      <dgm:prSet custT="1"/>
      <dgm:spPr/>
      <dgm:t>
        <a:bodyPr/>
        <a:lstStyle/>
        <a:p>
          <a:r>
            <a:rPr lang="fr-FR" sz="1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Siauliai</a:t>
          </a:r>
          <a:r>
            <a:rPr lang="fr-FR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technines kurybos centras (LT)</a:t>
          </a:r>
          <a:endParaRPr lang="ro-RO" sz="1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1F519C7-906E-48F0-9C13-128793863072}" type="parTrans" cxnId="{28417206-831C-45B0-92B9-0EE3AA2247BC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FEF917A0-C24C-4C71-9ED4-0F9F289AB9FE}" type="sibTrans" cxnId="{28417206-831C-45B0-92B9-0EE3AA2247BC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E0CB9866-FF02-464A-902A-BF06ED336763}">
      <dgm:prSet custT="1"/>
      <dgm:spPr/>
      <dgm:t>
        <a:bodyPr/>
        <a:lstStyle/>
        <a:p>
          <a:r>
            <a:rPr lang="it-IT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Centro Internazionale per la promozione dell’ Educatione e lo Sviluppo Associazione (CEIPES-IT)</a:t>
          </a:r>
          <a:endParaRPr lang="ro-RO" sz="1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F8F2A8-29A8-4071-B607-44F34C0273F3}" type="parTrans" cxnId="{82490656-E028-40C2-A2A7-71938893C0BD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8B964189-4F55-41C0-A717-24E350E3394B}" type="sibTrans" cxnId="{82490656-E028-40C2-A2A7-71938893C0BD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9AEC30D9-083E-4C63-9100-2EE52E1D45B3}">
      <dgm:prSet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Iasi County School Inspectorate (RO)</a:t>
          </a:r>
          <a:endParaRPr lang="ro-RO" sz="1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8E35F9-1F6C-41B2-8DEC-695DD0C706DE}" type="parTrans" cxnId="{741BEB6F-359C-4F66-9290-0B60064E35FA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31D985A0-BACA-4174-A67E-A04ECC4FF8C8}" type="sibTrans" cxnId="{741BEB6F-359C-4F66-9290-0B60064E35FA}">
      <dgm:prSet/>
      <dgm:spPr/>
      <dgm:t>
        <a:bodyPr/>
        <a:lstStyle/>
        <a:p>
          <a:endParaRPr lang="ro-RO">
            <a:solidFill>
              <a:srgbClr val="002060"/>
            </a:solidFill>
          </a:endParaRPr>
        </a:p>
      </dgm:t>
    </dgm:pt>
    <dgm:pt modelId="{2BED3D57-6CF8-484D-86F3-AD683796D66C}" type="pres">
      <dgm:prSet presAssocID="{D81722D4-C347-474E-9582-C142D334C19C}" presName="composite" presStyleCnt="0">
        <dgm:presLayoutVars>
          <dgm:chMax val="1"/>
          <dgm:dir/>
          <dgm:resizeHandles val="exact"/>
        </dgm:presLayoutVars>
      </dgm:prSet>
      <dgm:spPr/>
    </dgm:pt>
    <dgm:pt modelId="{4F79EC99-E2D5-427D-81B0-E7BF76412A72}" type="pres">
      <dgm:prSet presAssocID="{D81722D4-C347-474E-9582-C142D334C19C}" presName="radial" presStyleCnt="0">
        <dgm:presLayoutVars>
          <dgm:animLvl val="ctr"/>
        </dgm:presLayoutVars>
      </dgm:prSet>
      <dgm:spPr/>
    </dgm:pt>
    <dgm:pt modelId="{8D33A7D1-1FE7-49FD-82CE-46C7DD0B89A2}" type="pres">
      <dgm:prSet presAssocID="{D3BE4BB1-A664-4394-8670-74D7D67334C2}" presName="centerShape" presStyleLbl="vennNode1" presStyleIdx="0" presStyleCnt="7" custScaleX="59822" custScaleY="53625"/>
      <dgm:spPr/>
    </dgm:pt>
    <dgm:pt modelId="{09886093-6A94-499A-9743-C8000F671C0B}" type="pres">
      <dgm:prSet presAssocID="{E0CB9866-FF02-464A-902A-BF06ED336763}" presName="node" presStyleLbl="vennNode1" presStyleIdx="1" presStyleCnt="7" custScaleX="176355" custScaleY="124363" custRadScaleRad="111340" custRadScaleInc="-798">
        <dgm:presLayoutVars>
          <dgm:bulletEnabled val="1"/>
        </dgm:presLayoutVars>
      </dgm:prSet>
      <dgm:spPr/>
    </dgm:pt>
    <dgm:pt modelId="{9CF36604-8225-45F3-B40F-369CB4DB6F9D}" type="pres">
      <dgm:prSet presAssocID="{AD7ADFF2-6957-4828-8C27-00FCCBA2B43B}" presName="node" presStyleLbl="vennNode1" presStyleIdx="2" presStyleCnt="7" custScaleX="108852" custScaleY="108721" custRadScaleRad="110261" custRadScaleInc="7402">
        <dgm:presLayoutVars>
          <dgm:bulletEnabled val="1"/>
        </dgm:presLayoutVars>
      </dgm:prSet>
      <dgm:spPr/>
    </dgm:pt>
    <dgm:pt modelId="{AE2A1F94-FE3D-413C-BC15-A7F969807971}" type="pres">
      <dgm:prSet presAssocID="{CB341217-3A8D-45DF-9260-0D538587EB7E}" presName="node" presStyleLbl="vennNode1" presStyleIdx="3" presStyleCnt="7" custScaleX="114553" custScaleY="101657" custRadScaleRad="111895" custRadScaleInc="-651">
        <dgm:presLayoutVars>
          <dgm:bulletEnabled val="1"/>
        </dgm:presLayoutVars>
      </dgm:prSet>
      <dgm:spPr/>
    </dgm:pt>
    <dgm:pt modelId="{1A24E0E2-A9BA-4C32-9065-97D18B4D1B7B}" type="pres">
      <dgm:prSet presAssocID="{DBCA2352-DC38-4A9A-A9CD-104A2192C45F}" presName="node" presStyleLbl="vennNode1" presStyleIdx="4" presStyleCnt="7" custScaleX="108566" custScaleY="106070" custRadScaleRad="93505" custRadScaleInc="-1901">
        <dgm:presLayoutVars>
          <dgm:bulletEnabled val="1"/>
        </dgm:presLayoutVars>
      </dgm:prSet>
      <dgm:spPr/>
    </dgm:pt>
    <dgm:pt modelId="{2B28FEFD-CB48-4EF3-8A29-89AEDB87E1EF}" type="pres">
      <dgm:prSet presAssocID="{10B194A8-8557-468A-9805-BBE9E9E22020}" presName="node" presStyleLbl="vennNode1" presStyleIdx="5" presStyleCnt="7" custScaleX="113042" custScaleY="111363" custRadScaleRad="108017" custRadScaleInc="2481">
        <dgm:presLayoutVars>
          <dgm:bulletEnabled val="1"/>
        </dgm:presLayoutVars>
      </dgm:prSet>
      <dgm:spPr/>
    </dgm:pt>
    <dgm:pt modelId="{2D1839B3-6E67-4304-B7AA-E2F95BE9D62E}" type="pres">
      <dgm:prSet presAssocID="{9AEC30D9-083E-4C63-9100-2EE52E1D45B3}" presName="node" presStyleLbl="vennNode1" presStyleIdx="6" presStyleCnt="7" custScaleX="115741" custScaleY="109508" custRadScaleRad="120039" custRadScaleInc="-10827">
        <dgm:presLayoutVars>
          <dgm:bulletEnabled val="1"/>
        </dgm:presLayoutVars>
      </dgm:prSet>
      <dgm:spPr/>
    </dgm:pt>
  </dgm:ptLst>
  <dgm:cxnLst>
    <dgm:cxn modelId="{1CD53202-FD83-4B35-9F90-34B4F9BAF091}" type="presOf" srcId="{DBCA2352-DC38-4A9A-A9CD-104A2192C45F}" destId="{1A24E0E2-A9BA-4C32-9065-97D18B4D1B7B}" srcOrd="0" destOrd="0" presId="urn:microsoft.com/office/officeart/2005/8/layout/radial3"/>
    <dgm:cxn modelId="{03001105-6F1B-40AC-8119-3D46CBBC9B64}" srcId="{D3BE4BB1-A664-4394-8670-74D7D67334C2}" destId="{10B194A8-8557-468A-9805-BBE9E9E22020}" srcOrd="4" destOrd="0" parTransId="{0AFE4E97-49CE-49A9-AD3B-9437C451E47C}" sibTransId="{73180BF3-B5E9-40FA-862D-1264583CD721}"/>
    <dgm:cxn modelId="{28417206-831C-45B0-92B9-0EE3AA2247BC}" srcId="{D3BE4BB1-A664-4394-8670-74D7D67334C2}" destId="{DBCA2352-DC38-4A9A-A9CD-104A2192C45F}" srcOrd="3" destOrd="0" parTransId="{71F519C7-906E-48F0-9C13-128793863072}" sibTransId="{FEF917A0-C24C-4C71-9ED4-0F9F289AB9FE}"/>
    <dgm:cxn modelId="{B6699B3F-E0FB-4FAD-A753-3AA639465007}" type="presOf" srcId="{E0CB9866-FF02-464A-902A-BF06ED336763}" destId="{09886093-6A94-499A-9743-C8000F671C0B}" srcOrd="0" destOrd="0" presId="urn:microsoft.com/office/officeart/2005/8/layout/radial3"/>
    <dgm:cxn modelId="{2225A040-B118-4DF7-BF64-3CAA68844949}" type="presOf" srcId="{CB341217-3A8D-45DF-9260-0D538587EB7E}" destId="{AE2A1F94-FE3D-413C-BC15-A7F969807971}" srcOrd="0" destOrd="0" presId="urn:microsoft.com/office/officeart/2005/8/layout/radial3"/>
    <dgm:cxn modelId="{CCF77C6B-8A53-4BE7-B4A6-777A17061B02}" type="presOf" srcId="{D3BE4BB1-A664-4394-8670-74D7D67334C2}" destId="{8D33A7D1-1FE7-49FD-82CE-46C7DD0B89A2}" srcOrd="0" destOrd="0" presId="urn:microsoft.com/office/officeart/2005/8/layout/radial3"/>
    <dgm:cxn modelId="{741BEB6F-359C-4F66-9290-0B60064E35FA}" srcId="{D3BE4BB1-A664-4394-8670-74D7D67334C2}" destId="{9AEC30D9-083E-4C63-9100-2EE52E1D45B3}" srcOrd="5" destOrd="0" parTransId="{7A8E35F9-1F6C-41B2-8DEC-695DD0C706DE}" sibTransId="{31D985A0-BACA-4174-A67E-A04ECC4FF8C8}"/>
    <dgm:cxn modelId="{82490656-E028-40C2-A2A7-71938893C0BD}" srcId="{D3BE4BB1-A664-4394-8670-74D7D67334C2}" destId="{E0CB9866-FF02-464A-902A-BF06ED336763}" srcOrd="0" destOrd="0" parTransId="{42F8F2A8-29A8-4071-B607-44F34C0273F3}" sibTransId="{8B964189-4F55-41C0-A717-24E350E3394B}"/>
    <dgm:cxn modelId="{87E36776-5120-48B6-A9AA-AF3EB2EA964D}" srcId="{D81722D4-C347-474E-9582-C142D334C19C}" destId="{D3BE4BB1-A664-4394-8670-74D7D67334C2}" srcOrd="0" destOrd="0" parTransId="{2ADE2597-F247-427D-BB8A-216197B30097}" sibTransId="{83C36E59-CBD5-49C6-B733-9CCC0476DDCB}"/>
    <dgm:cxn modelId="{4A340197-0F19-40D6-A65A-65C467CAD3AA}" type="presOf" srcId="{9AEC30D9-083E-4C63-9100-2EE52E1D45B3}" destId="{2D1839B3-6E67-4304-B7AA-E2F95BE9D62E}" srcOrd="0" destOrd="0" presId="urn:microsoft.com/office/officeart/2005/8/layout/radial3"/>
    <dgm:cxn modelId="{FF4F90A6-BB5B-4B03-9771-0F56E1B5A5D6}" srcId="{D3BE4BB1-A664-4394-8670-74D7D67334C2}" destId="{CB341217-3A8D-45DF-9260-0D538587EB7E}" srcOrd="2" destOrd="0" parTransId="{7C4D2D46-7EE6-450D-964B-580A1DB2532F}" sibTransId="{3EF8EC6A-0475-4C30-AFE9-032F85E594C9}"/>
    <dgm:cxn modelId="{253058B5-9756-4EC9-8305-3FD824948A29}" type="presOf" srcId="{10B194A8-8557-468A-9805-BBE9E9E22020}" destId="{2B28FEFD-CB48-4EF3-8A29-89AEDB87E1EF}" srcOrd="0" destOrd="0" presId="urn:microsoft.com/office/officeart/2005/8/layout/radial3"/>
    <dgm:cxn modelId="{992814BB-662A-4539-A4B6-17C1635588DB}" type="presOf" srcId="{AD7ADFF2-6957-4828-8C27-00FCCBA2B43B}" destId="{9CF36604-8225-45F3-B40F-369CB4DB6F9D}" srcOrd="0" destOrd="0" presId="urn:microsoft.com/office/officeart/2005/8/layout/radial3"/>
    <dgm:cxn modelId="{C4B19EF4-6FB6-40FF-AC0B-A018016721CD}" type="presOf" srcId="{D81722D4-C347-474E-9582-C142D334C19C}" destId="{2BED3D57-6CF8-484D-86F3-AD683796D66C}" srcOrd="0" destOrd="0" presId="urn:microsoft.com/office/officeart/2005/8/layout/radial3"/>
    <dgm:cxn modelId="{F4FF9AFC-E35A-4E99-AB78-988E1D4C9005}" srcId="{D3BE4BB1-A664-4394-8670-74D7D67334C2}" destId="{AD7ADFF2-6957-4828-8C27-00FCCBA2B43B}" srcOrd="1" destOrd="0" parTransId="{7D2489F7-D69A-4240-8F41-220805CC4FB8}" sibTransId="{962B7398-5C76-41C7-A704-A90322588AD5}"/>
    <dgm:cxn modelId="{6961C15F-CFA3-4482-8F1B-11895E866201}" type="presParOf" srcId="{2BED3D57-6CF8-484D-86F3-AD683796D66C}" destId="{4F79EC99-E2D5-427D-81B0-E7BF76412A72}" srcOrd="0" destOrd="0" presId="urn:microsoft.com/office/officeart/2005/8/layout/radial3"/>
    <dgm:cxn modelId="{969DA1B1-58D0-4630-89EE-359914B48D98}" type="presParOf" srcId="{4F79EC99-E2D5-427D-81B0-E7BF76412A72}" destId="{8D33A7D1-1FE7-49FD-82CE-46C7DD0B89A2}" srcOrd="0" destOrd="0" presId="urn:microsoft.com/office/officeart/2005/8/layout/radial3"/>
    <dgm:cxn modelId="{A20532FC-450C-40B3-8FE4-172654FE818A}" type="presParOf" srcId="{4F79EC99-E2D5-427D-81B0-E7BF76412A72}" destId="{09886093-6A94-499A-9743-C8000F671C0B}" srcOrd="1" destOrd="0" presId="urn:microsoft.com/office/officeart/2005/8/layout/radial3"/>
    <dgm:cxn modelId="{61F0BFE1-E3D8-4663-8987-3F669B216D71}" type="presParOf" srcId="{4F79EC99-E2D5-427D-81B0-E7BF76412A72}" destId="{9CF36604-8225-45F3-B40F-369CB4DB6F9D}" srcOrd="2" destOrd="0" presId="urn:microsoft.com/office/officeart/2005/8/layout/radial3"/>
    <dgm:cxn modelId="{52569117-F4AC-493C-839B-A731277E107F}" type="presParOf" srcId="{4F79EC99-E2D5-427D-81B0-E7BF76412A72}" destId="{AE2A1F94-FE3D-413C-BC15-A7F969807971}" srcOrd="3" destOrd="0" presId="urn:microsoft.com/office/officeart/2005/8/layout/radial3"/>
    <dgm:cxn modelId="{F67A37EF-CBAA-4B00-A9C6-62E49CA1658D}" type="presParOf" srcId="{4F79EC99-E2D5-427D-81B0-E7BF76412A72}" destId="{1A24E0E2-A9BA-4C32-9065-97D18B4D1B7B}" srcOrd="4" destOrd="0" presId="urn:microsoft.com/office/officeart/2005/8/layout/radial3"/>
    <dgm:cxn modelId="{FF6B6879-FD5B-4C28-8478-8C086BCC8C9D}" type="presParOf" srcId="{4F79EC99-E2D5-427D-81B0-E7BF76412A72}" destId="{2B28FEFD-CB48-4EF3-8A29-89AEDB87E1EF}" srcOrd="5" destOrd="0" presId="urn:microsoft.com/office/officeart/2005/8/layout/radial3"/>
    <dgm:cxn modelId="{5D5F367F-66F4-439B-B48A-72722866951F}" type="presParOf" srcId="{4F79EC99-E2D5-427D-81B0-E7BF76412A72}" destId="{2D1839B3-6E67-4304-B7AA-E2F95BE9D62E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4BE26-6D24-4A91-80F8-EF0D7C4A816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1FB9C817-10F8-41B8-AD93-BE96B3468776}">
      <dgm:prSet phldrT="[Text]"/>
      <dgm:spPr/>
      <dgm:t>
        <a:bodyPr/>
        <a:lstStyle/>
        <a:p>
          <a:r>
            <a:rPr lang="ro-R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Scopul proiectului</a:t>
          </a:r>
        </a:p>
      </dgm:t>
    </dgm:pt>
    <dgm:pt modelId="{286C5E54-9616-4620-9A88-965DC4C05EE5}" type="parTrans" cxnId="{10E1C987-BFFE-4E23-9AA1-A2EE4604357A}">
      <dgm:prSet/>
      <dgm:spPr/>
      <dgm:t>
        <a:bodyPr/>
        <a:lstStyle/>
        <a:p>
          <a:endParaRPr lang="ro-RO"/>
        </a:p>
      </dgm:t>
    </dgm:pt>
    <dgm:pt modelId="{D921044E-43D8-4DAC-B1DE-CFF448E28595}" type="sibTrans" cxnId="{10E1C987-BFFE-4E23-9AA1-A2EE4604357A}">
      <dgm:prSet/>
      <dgm:spPr/>
      <dgm:t>
        <a:bodyPr/>
        <a:lstStyle/>
        <a:p>
          <a:endParaRPr lang="ro-RO"/>
        </a:p>
      </dgm:t>
    </dgm:pt>
    <dgm:pt modelId="{B9E39CF6-967E-4EC8-A247-5684C11FC7DC}">
      <dgm:prSet phldrT="[Text]"/>
      <dgm:spPr/>
      <dgm:t>
        <a:bodyPr/>
        <a:lstStyle/>
        <a:p>
          <a:r>
            <a:rPr lang="ro-R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Obiectivele principale</a:t>
          </a:r>
        </a:p>
      </dgm:t>
    </dgm:pt>
    <dgm:pt modelId="{17A8627A-E1A9-4C83-8094-A003480BE87B}" type="parTrans" cxnId="{D585EFA8-515A-4792-A7D5-0BCE5F0D6990}">
      <dgm:prSet/>
      <dgm:spPr/>
      <dgm:t>
        <a:bodyPr/>
        <a:lstStyle/>
        <a:p>
          <a:endParaRPr lang="ro-RO"/>
        </a:p>
      </dgm:t>
    </dgm:pt>
    <dgm:pt modelId="{70B22B38-1880-4E6E-94C1-846F2836CD86}" type="sibTrans" cxnId="{D585EFA8-515A-4792-A7D5-0BCE5F0D6990}">
      <dgm:prSet/>
      <dgm:spPr/>
      <dgm:t>
        <a:bodyPr/>
        <a:lstStyle/>
        <a:p>
          <a:endParaRPr lang="ro-RO"/>
        </a:p>
      </dgm:t>
    </dgm:pt>
    <dgm:pt modelId="{D883E017-78CA-4A19-94A9-C343E70CB75E}">
      <dgm:prSet custT="1"/>
      <dgm:spPr/>
      <dgm:t>
        <a:bodyPr/>
        <a:lstStyle/>
        <a:p>
          <a:r>
            <a:rPr lang="vi-VN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 doteze profesorii cu abilități digitale și cunoștințe din domeniul STEAM 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871C8D-4218-4598-A12B-607CEA95B08C}" type="parTrans" cxnId="{3F6C2D6B-0929-4831-BAE5-B257FA8033EF}">
      <dgm:prSet/>
      <dgm:spPr/>
      <dgm:t>
        <a:bodyPr/>
        <a:lstStyle/>
        <a:p>
          <a:endParaRPr lang="ro-RO"/>
        </a:p>
      </dgm:t>
    </dgm:pt>
    <dgm:pt modelId="{DF8C963A-84C4-4749-A169-CC868A7F6B31}" type="sibTrans" cxnId="{3F6C2D6B-0929-4831-BAE5-B257FA8033EF}">
      <dgm:prSet/>
      <dgm:spPr/>
      <dgm:t>
        <a:bodyPr/>
        <a:lstStyle/>
        <a:p>
          <a:endParaRPr lang="ro-RO"/>
        </a:p>
      </dgm:t>
    </dgm:pt>
    <dgm:pt modelId="{A17768E8-B9A9-4073-AA03-EC8EAB5363CD}">
      <dgm:prSet custT="1"/>
      <dgm:spPr/>
      <dgm:t>
        <a:bodyPr/>
        <a:lstStyle/>
        <a:p>
          <a:pPr algn="l"/>
          <a:r>
            <a:rPr lang="vi-VN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 introducă un nou mod de predare în ciclul primar utilizând metodologia specifică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3F96D7-5A3C-4CFB-891D-1E84849CAFDE}" type="parTrans" cxnId="{1CFA4795-2645-4122-9BA1-B6FA111A3543}">
      <dgm:prSet/>
      <dgm:spPr/>
      <dgm:t>
        <a:bodyPr/>
        <a:lstStyle/>
        <a:p>
          <a:endParaRPr lang="ro-RO"/>
        </a:p>
      </dgm:t>
    </dgm:pt>
    <dgm:pt modelId="{39DD1B30-E641-48B0-8668-5F326E4DC6DE}" type="sibTrans" cxnId="{1CFA4795-2645-4122-9BA1-B6FA111A3543}">
      <dgm:prSet/>
      <dgm:spPr/>
      <dgm:t>
        <a:bodyPr/>
        <a:lstStyle/>
        <a:p>
          <a:endParaRPr lang="ro-RO"/>
        </a:p>
      </dgm:t>
    </dgm:pt>
    <dgm:pt modelId="{95AC8F25-1DFF-41FC-94AD-F9A7B617328B}">
      <dgm:prSet custT="1"/>
      <dgm:spPr/>
      <dgm:t>
        <a:bodyPr/>
        <a:lstStyle/>
        <a:p>
          <a:r>
            <a:rPr lang="it-IT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dezvoltarea abilităților cognitive ale elevilor din ciclul primar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C9605BA-3EEA-4B63-9792-6DA95D8F759B}" type="parTrans" cxnId="{507E839C-17E9-40AE-8845-846E457A835A}">
      <dgm:prSet/>
      <dgm:spPr/>
      <dgm:t>
        <a:bodyPr/>
        <a:lstStyle/>
        <a:p>
          <a:endParaRPr lang="ro-RO"/>
        </a:p>
      </dgm:t>
    </dgm:pt>
    <dgm:pt modelId="{4A58C832-8427-444C-8997-F9861B7FB310}" type="sibTrans" cxnId="{507E839C-17E9-40AE-8845-846E457A835A}">
      <dgm:prSet/>
      <dgm:spPr/>
      <dgm:t>
        <a:bodyPr/>
        <a:lstStyle/>
        <a:p>
          <a:endParaRPr lang="ro-RO"/>
        </a:p>
      </dgm:t>
    </dgm:pt>
    <dgm:pt modelId="{79FCE528-228E-4F6F-8E2F-B1348B2FA19C}">
      <dgm:prSet custT="1"/>
      <dgm:spPr/>
      <dgm:t>
        <a:bodyPr/>
        <a:lstStyle/>
        <a:p>
          <a:r>
            <a:rPr lang="vi-VN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conectarea componentelor STEAM (știință, tehnologie, inginerie, arte și matematică) cu mediul cultural, uman, sporind creativitatea și abilitățile elevului formând, pe termen lung, cetățeanul activ de mâine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E38E28-0C72-4892-98CA-EDE3A14D709E}" type="parTrans" cxnId="{7DB5B421-1AFA-4F3C-BBD0-A8093AD83B46}">
      <dgm:prSet/>
      <dgm:spPr/>
      <dgm:t>
        <a:bodyPr/>
        <a:lstStyle/>
        <a:p>
          <a:endParaRPr lang="ro-RO"/>
        </a:p>
      </dgm:t>
    </dgm:pt>
    <dgm:pt modelId="{DE661709-EDA8-4A41-9D1E-0FD24E043A8A}" type="sibTrans" cxnId="{7DB5B421-1AFA-4F3C-BBD0-A8093AD83B46}">
      <dgm:prSet/>
      <dgm:spPr/>
      <dgm:t>
        <a:bodyPr/>
        <a:lstStyle/>
        <a:p>
          <a:endParaRPr lang="ro-RO"/>
        </a:p>
      </dgm:t>
    </dgm:pt>
    <dgm:pt modelId="{0E6E5E30-90A0-4B89-9AE6-C6FA4E269A1B}" type="pres">
      <dgm:prSet presAssocID="{74A4BE26-6D24-4A91-80F8-EF0D7C4A816F}" presName="list" presStyleCnt="0">
        <dgm:presLayoutVars>
          <dgm:dir/>
          <dgm:animLvl val="lvl"/>
        </dgm:presLayoutVars>
      </dgm:prSet>
      <dgm:spPr/>
    </dgm:pt>
    <dgm:pt modelId="{CEBB8A30-7A6A-4F31-BF57-A7907AA3BBEE}" type="pres">
      <dgm:prSet presAssocID="{1FB9C817-10F8-41B8-AD93-BE96B3468776}" presName="posSpace" presStyleCnt="0"/>
      <dgm:spPr/>
    </dgm:pt>
    <dgm:pt modelId="{18FF5E90-34A0-47C2-A848-396C948AD8BD}" type="pres">
      <dgm:prSet presAssocID="{1FB9C817-10F8-41B8-AD93-BE96B3468776}" presName="vertFlow" presStyleCnt="0"/>
      <dgm:spPr/>
    </dgm:pt>
    <dgm:pt modelId="{FC583B2B-E978-4C82-B649-816D47BF3A81}" type="pres">
      <dgm:prSet presAssocID="{1FB9C817-10F8-41B8-AD93-BE96B3468776}" presName="topSpace" presStyleCnt="0"/>
      <dgm:spPr/>
    </dgm:pt>
    <dgm:pt modelId="{9ACF5935-DEB3-4953-915B-9F32A5E1D38D}" type="pres">
      <dgm:prSet presAssocID="{1FB9C817-10F8-41B8-AD93-BE96B3468776}" presName="firstComp" presStyleCnt="0"/>
      <dgm:spPr/>
    </dgm:pt>
    <dgm:pt modelId="{8117BBDE-1E0E-44D5-81BE-7B8BA8D69E85}" type="pres">
      <dgm:prSet presAssocID="{1FB9C817-10F8-41B8-AD93-BE96B3468776}" presName="firstChild" presStyleLbl="bgAccFollowNode1" presStyleIdx="0" presStyleCnt="4"/>
      <dgm:spPr/>
    </dgm:pt>
    <dgm:pt modelId="{47A18067-2414-404A-80C5-89E0A06690E7}" type="pres">
      <dgm:prSet presAssocID="{1FB9C817-10F8-41B8-AD93-BE96B3468776}" presName="firstChildTx" presStyleLbl="bgAccFollowNode1" presStyleIdx="0" presStyleCnt="4">
        <dgm:presLayoutVars>
          <dgm:bulletEnabled val="1"/>
        </dgm:presLayoutVars>
      </dgm:prSet>
      <dgm:spPr/>
    </dgm:pt>
    <dgm:pt modelId="{5DC71F38-1825-4EB6-9FFE-A37907B8905B}" type="pres">
      <dgm:prSet presAssocID="{D883E017-78CA-4A19-94A9-C343E70CB75E}" presName="comp" presStyleCnt="0"/>
      <dgm:spPr/>
    </dgm:pt>
    <dgm:pt modelId="{41343D97-FAEF-44DF-B3EF-CC1B4293C8D8}" type="pres">
      <dgm:prSet presAssocID="{D883E017-78CA-4A19-94A9-C343E70CB75E}" presName="child" presStyleLbl="bgAccFollowNode1" presStyleIdx="1" presStyleCnt="4"/>
      <dgm:spPr/>
    </dgm:pt>
    <dgm:pt modelId="{1838DAC9-C1B0-4731-A9EF-237266685157}" type="pres">
      <dgm:prSet presAssocID="{D883E017-78CA-4A19-94A9-C343E70CB75E}" presName="childTx" presStyleLbl="bgAccFollowNode1" presStyleIdx="1" presStyleCnt="4">
        <dgm:presLayoutVars>
          <dgm:bulletEnabled val="1"/>
        </dgm:presLayoutVars>
      </dgm:prSet>
      <dgm:spPr/>
    </dgm:pt>
    <dgm:pt modelId="{DCACAA93-B365-44FD-9023-C84BFD7957CB}" type="pres">
      <dgm:prSet presAssocID="{1FB9C817-10F8-41B8-AD93-BE96B3468776}" presName="negSpace" presStyleCnt="0"/>
      <dgm:spPr/>
    </dgm:pt>
    <dgm:pt modelId="{A864D146-43E8-4123-BCC7-E5D87C76F90C}" type="pres">
      <dgm:prSet presAssocID="{1FB9C817-10F8-41B8-AD93-BE96B3468776}" presName="circle" presStyleLbl="node1" presStyleIdx="0" presStyleCnt="2"/>
      <dgm:spPr/>
    </dgm:pt>
    <dgm:pt modelId="{F90DA245-2641-48A9-9B5B-8F91A70744C3}" type="pres">
      <dgm:prSet presAssocID="{D921044E-43D8-4DAC-B1DE-CFF448E28595}" presName="transSpace" presStyleCnt="0"/>
      <dgm:spPr/>
    </dgm:pt>
    <dgm:pt modelId="{420BEE31-FF02-4AAA-AE1C-9148392D8494}" type="pres">
      <dgm:prSet presAssocID="{B9E39CF6-967E-4EC8-A247-5684C11FC7DC}" presName="posSpace" presStyleCnt="0"/>
      <dgm:spPr/>
    </dgm:pt>
    <dgm:pt modelId="{FCA84AFB-3810-4875-BE01-1E39AC990DF2}" type="pres">
      <dgm:prSet presAssocID="{B9E39CF6-967E-4EC8-A247-5684C11FC7DC}" presName="vertFlow" presStyleCnt="0"/>
      <dgm:spPr/>
    </dgm:pt>
    <dgm:pt modelId="{5B5D0B7E-ED7C-457F-AE67-5679659D8EC2}" type="pres">
      <dgm:prSet presAssocID="{B9E39CF6-967E-4EC8-A247-5684C11FC7DC}" presName="topSpace" presStyleCnt="0"/>
      <dgm:spPr/>
    </dgm:pt>
    <dgm:pt modelId="{B443C57F-80DB-41A3-A7BF-2F5ADA2B8987}" type="pres">
      <dgm:prSet presAssocID="{B9E39CF6-967E-4EC8-A247-5684C11FC7DC}" presName="firstComp" presStyleCnt="0"/>
      <dgm:spPr/>
    </dgm:pt>
    <dgm:pt modelId="{2E510512-9EAD-4063-A7A9-F3F36A95DA97}" type="pres">
      <dgm:prSet presAssocID="{B9E39CF6-967E-4EC8-A247-5684C11FC7DC}" presName="firstChild" presStyleLbl="bgAccFollowNode1" presStyleIdx="2" presStyleCnt="4"/>
      <dgm:spPr/>
    </dgm:pt>
    <dgm:pt modelId="{448EA83E-4F78-4688-9596-B241F62FB06E}" type="pres">
      <dgm:prSet presAssocID="{B9E39CF6-967E-4EC8-A247-5684C11FC7DC}" presName="firstChildTx" presStyleLbl="bgAccFollowNode1" presStyleIdx="2" presStyleCnt="4">
        <dgm:presLayoutVars>
          <dgm:bulletEnabled val="1"/>
        </dgm:presLayoutVars>
      </dgm:prSet>
      <dgm:spPr/>
    </dgm:pt>
    <dgm:pt modelId="{A4D73DE6-33CF-4E08-8552-512FB00B6468}" type="pres">
      <dgm:prSet presAssocID="{79FCE528-228E-4F6F-8E2F-B1348B2FA19C}" presName="comp" presStyleCnt="0"/>
      <dgm:spPr/>
    </dgm:pt>
    <dgm:pt modelId="{85884711-4508-4213-8984-78C1F456CFF3}" type="pres">
      <dgm:prSet presAssocID="{79FCE528-228E-4F6F-8E2F-B1348B2FA19C}" presName="child" presStyleLbl="bgAccFollowNode1" presStyleIdx="3" presStyleCnt="4" custScaleY="162857"/>
      <dgm:spPr/>
    </dgm:pt>
    <dgm:pt modelId="{395BEDCE-9245-4880-B9DD-B804F139552D}" type="pres">
      <dgm:prSet presAssocID="{79FCE528-228E-4F6F-8E2F-B1348B2FA19C}" presName="childTx" presStyleLbl="bgAccFollowNode1" presStyleIdx="3" presStyleCnt="4">
        <dgm:presLayoutVars>
          <dgm:bulletEnabled val="1"/>
        </dgm:presLayoutVars>
      </dgm:prSet>
      <dgm:spPr/>
    </dgm:pt>
    <dgm:pt modelId="{310A6785-9727-4F09-95F6-1D3427159750}" type="pres">
      <dgm:prSet presAssocID="{B9E39CF6-967E-4EC8-A247-5684C11FC7DC}" presName="negSpace" presStyleCnt="0"/>
      <dgm:spPr/>
    </dgm:pt>
    <dgm:pt modelId="{8C8B8593-7EBA-452D-8CFC-20911A2C0823}" type="pres">
      <dgm:prSet presAssocID="{B9E39CF6-967E-4EC8-A247-5684C11FC7DC}" presName="circle" presStyleLbl="node1" presStyleIdx="1" presStyleCnt="2"/>
      <dgm:spPr/>
    </dgm:pt>
  </dgm:ptLst>
  <dgm:cxnLst>
    <dgm:cxn modelId="{E859FF10-88B3-46E6-AB4B-A19272CEBB09}" type="presOf" srcId="{A17768E8-B9A9-4073-AA03-EC8EAB5363CD}" destId="{47A18067-2414-404A-80C5-89E0A06690E7}" srcOrd="1" destOrd="0" presId="urn:microsoft.com/office/officeart/2005/8/layout/hList9"/>
    <dgm:cxn modelId="{4118E420-C794-4CFB-9215-A18FD234606E}" type="presOf" srcId="{A17768E8-B9A9-4073-AA03-EC8EAB5363CD}" destId="{8117BBDE-1E0E-44D5-81BE-7B8BA8D69E85}" srcOrd="0" destOrd="0" presId="urn:microsoft.com/office/officeart/2005/8/layout/hList9"/>
    <dgm:cxn modelId="{7DB5B421-1AFA-4F3C-BBD0-A8093AD83B46}" srcId="{B9E39CF6-967E-4EC8-A247-5684C11FC7DC}" destId="{79FCE528-228E-4F6F-8E2F-B1348B2FA19C}" srcOrd="1" destOrd="0" parTransId="{17E38E28-0C72-4892-98CA-EDE3A14D709E}" sibTransId="{DE661709-EDA8-4A41-9D1E-0FD24E043A8A}"/>
    <dgm:cxn modelId="{F9E65728-0599-4332-A311-0D806FEDA66A}" type="presOf" srcId="{95AC8F25-1DFF-41FC-94AD-F9A7B617328B}" destId="{448EA83E-4F78-4688-9596-B241F62FB06E}" srcOrd="1" destOrd="0" presId="urn:microsoft.com/office/officeart/2005/8/layout/hList9"/>
    <dgm:cxn modelId="{C8DD9C2D-715D-496E-88D7-B97741C3C524}" type="presOf" srcId="{79FCE528-228E-4F6F-8E2F-B1348B2FA19C}" destId="{395BEDCE-9245-4880-B9DD-B804F139552D}" srcOrd="1" destOrd="0" presId="urn:microsoft.com/office/officeart/2005/8/layout/hList9"/>
    <dgm:cxn modelId="{934DE73A-412E-40FE-A24C-3F9DAD480C7F}" type="presOf" srcId="{D883E017-78CA-4A19-94A9-C343E70CB75E}" destId="{41343D97-FAEF-44DF-B3EF-CC1B4293C8D8}" srcOrd="0" destOrd="0" presId="urn:microsoft.com/office/officeart/2005/8/layout/hList9"/>
    <dgm:cxn modelId="{A69F0A40-CB8B-4796-9DF1-5489ACE00FB4}" type="presOf" srcId="{95AC8F25-1DFF-41FC-94AD-F9A7B617328B}" destId="{2E510512-9EAD-4063-A7A9-F3F36A95DA97}" srcOrd="0" destOrd="0" presId="urn:microsoft.com/office/officeart/2005/8/layout/hList9"/>
    <dgm:cxn modelId="{5DB51567-AE30-4F6C-8F89-80161138FB83}" type="presOf" srcId="{79FCE528-228E-4F6F-8E2F-B1348B2FA19C}" destId="{85884711-4508-4213-8984-78C1F456CFF3}" srcOrd="0" destOrd="0" presId="urn:microsoft.com/office/officeart/2005/8/layout/hList9"/>
    <dgm:cxn modelId="{3F6C2D6B-0929-4831-BAE5-B257FA8033EF}" srcId="{1FB9C817-10F8-41B8-AD93-BE96B3468776}" destId="{D883E017-78CA-4A19-94A9-C343E70CB75E}" srcOrd="1" destOrd="0" parTransId="{13871C8D-4218-4598-A12B-607CEA95B08C}" sibTransId="{DF8C963A-84C4-4749-A169-CC868A7F6B31}"/>
    <dgm:cxn modelId="{DF0BEA4B-0112-46E9-AB28-C4A3E476CBA1}" type="presOf" srcId="{1FB9C817-10F8-41B8-AD93-BE96B3468776}" destId="{A864D146-43E8-4123-BCC7-E5D87C76F90C}" srcOrd="0" destOrd="0" presId="urn:microsoft.com/office/officeart/2005/8/layout/hList9"/>
    <dgm:cxn modelId="{A7A54271-ECFA-49EB-856E-CAA5F92273C6}" type="presOf" srcId="{B9E39CF6-967E-4EC8-A247-5684C11FC7DC}" destId="{8C8B8593-7EBA-452D-8CFC-20911A2C0823}" srcOrd="0" destOrd="0" presId="urn:microsoft.com/office/officeart/2005/8/layout/hList9"/>
    <dgm:cxn modelId="{10E1C987-BFFE-4E23-9AA1-A2EE4604357A}" srcId="{74A4BE26-6D24-4A91-80F8-EF0D7C4A816F}" destId="{1FB9C817-10F8-41B8-AD93-BE96B3468776}" srcOrd="0" destOrd="0" parTransId="{286C5E54-9616-4620-9A88-965DC4C05EE5}" sibTransId="{D921044E-43D8-4DAC-B1DE-CFF448E28595}"/>
    <dgm:cxn modelId="{1CFA4795-2645-4122-9BA1-B6FA111A3543}" srcId="{1FB9C817-10F8-41B8-AD93-BE96B3468776}" destId="{A17768E8-B9A9-4073-AA03-EC8EAB5363CD}" srcOrd="0" destOrd="0" parTransId="{603F96D7-5A3C-4CFB-891D-1E84849CAFDE}" sibTransId="{39DD1B30-E641-48B0-8668-5F326E4DC6DE}"/>
    <dgm:cxn modelId="{507E839C-17E9-40AE-8845-846E457A835A}" srcId="{B9E39CF6-967E-4EC8-A247-5684C11FC7DC}" destId="{95AC8F25-1DFF-41FC-94AD-F9A7B617328B}" srcOrd="0" destOrd="0" parTransId="{1C9605BA-3EEA-4B63-9792-6DA95D8F759B}" sibTransId="{4A58C832-8427-444C-8997-F9861B7FB310}"/>
    <dgm:cxn modelId="{D585EFA8-515A-4792-A7D5-0BCE5F0D6990}" srcId="{74A4BE26-6D24-4A91-80F8-EF0D7C4A816F}" destId="{B9E39CF6-967E-4EC8-A247-5684C11FC7DC}" srcOrd="1" destOrd="0" parTransId="{17A8627A-E1A9-4C83-8094-A003480BE87B}" sibTransId="{70B22B38-1880-4E6E-94C1-846F2836CD86}"/>
    <dgm:cxn modelId="{995EEEB3-D005-4C76-87B8-363D088234AC}" type="presOf" srcId="{74A4BE26-6D24-4A91-80F8-EF0D7C4A816F}" destId="{0E6E5E30-90A0-4B89-9AE6-C6FA4E269A1B}" srcOrd="0" destOrd="0" presId="urn:microsoft.com/office/officeart/2005/8/layout/hList9"/>
    <dgm:cxn modelId="{FE3D81D4-A336-4A38-8F16-567FAD8FDB5C}" type="presOf" srcId="{D883E017-78CA-4A19-94A9-C343E70CB75E}" destId="{1838DAC9-C1B0-4731-A9EF-237266685157}" srcOrd="1" destOrd="0" presId="urn:microsoft.com/office/officeart/2005/8/layout/hList9"/>
    <dgm:cxn modelId="{36C50BC5-876E-4C49-8F8E-027639CD3358}" type="presParOf" srcId="{0E6E5E30-90A0-4B89-9AE6-C6FA4E269A1B}" destId="{CEBB8A30-7A6A-4F31-BF57-A7907AA3BBEE}" srcOrd="0" destOrd="0" presId="urn:microsoft.com/office/officeart/2005/8/layout/hList9"/>
    <dgm:cxn modelId="{2C41B6F1-1B70-40FE-9E69-94CFEC3EE01D}" type="presParOf" srcId="{0E6E5E30-90A0-4B89-9AE6-C6FA4E269A1B}" destId="{18FF5E90-34A0-47C2-A848-396C948AD8BD}" srcOrd="1" destOrd="0" presId="urn:microsoft.com/office/officeart/2005/8/layout/hList9"/>
    <dgm:cxn modelId="{D9EB0F90-45D5-4B96-B6D6-9D3A7D9203D7}" type="presParOf" srcId="{18FF5E90-34A0-47C2-A848-396C948AD8BD}" destId="{FC583B2B-E978-4C82-B649-816D47BF3A81}" srcOrd="0" destOrd="0" presId="urn:microsoft.com/office/officeart/2005/8/layout/hList9"/>
    <dgm:cxn modelId="{C11676B3-1AEB-4611-8B5E-024D9C753E8F}" type="presParOf" srcId="{18FF5E90-34A0-47C2-A848-396C948AD8BD}" destId="{9ACF5935-DEB3-4953-915B-9F32A5E1D38D}" srcOrd="1" destOrd="0" presId="urn:microsoft.com/office/officeart/2005/8/layout/hList9"/>
    <dgm:cxn modelId="{280774DA-599D-40E9-BD18-B4B42B29EED1}" type="presParOf" srcId="{9ACF5935-DEB3-4953-915B-9F32A5E1D38D}" destId="{8117BBDE-1E0E-44D5-81BE-7B8BA8D69E85}" srcOrd="0" destOrd="0" presId="urn:microsoft.com/office/officeart/2005/8/layout/hList9"/>
    <dgm:cxn modelId="{78E23EF6-4C87-4F26-802D-C0B2546EDEF0}" type="presParOf" srcId="{9ACF5935-DEB3-4953-915B-9F32A5E1D38D}" destId="{47A18067-2414-404A-80C5-89E0A06690E7}" srcOrd="1" destOrd="0" presId="urn:microsoft.com/office/officeart/2005/8/layout/hList9"/>
    <dgm:cxn modelId="{6BA10726-CC66-4072-A13F-37FB62EF2136}" type="presParOf" srcId="{18FF5E90-34A0-47C2-A848-396C948AD8BD}" destId="{5DC71F38-1825-4EB6-9FFE-A37907B8905B}" srcOrd="2" destOrd="0" presId="urn:microsoft.com/office/officeart/2005/8/layout/hList9"/>
    <dgm:cxn modelId="{BE924B9E-814D-4EE6-9D4A-4D87EDF4792C}" type="presParOf" srcId="{5DC71F38-1825-4EB6-9FFE-A37907B8905B}" destId="{41343D97-FAEF-44DF-B3EF-CC1B4293C8D8}" srcOrd="0" destOrd="0" presId="urn:microsoft.com/office/officeart/2005/8/layout/hList9"/>
    <dgm:cxn modelId="{25D80A58-E84A-4E7F-96DD-192A038A9334}" type="presParOf" srcId="{5DC71F38-1825-4EB6-9FFE-A37907B8905B}" destId="{1838DAC9-C1B0-4731-A9EF-237266685157}" srcOrd="1" destOrd="0" presId="urn:microsoft.com/office/officeart/2005/8/layout/hList9"/>
    <dgm:cxn modelId="{FD5AB412-F83C-496B-95B2-32E23B70F6BF}" type="presParOf" srcId="{0E6E5E30-90A0-4B89-9AE6-C6FA4E269A1B}" destId="{DCACAA93-B365-44FD-9023-C84BFD7957CB}" srcOrd="2" destOrd="0" presId="urn:microsoft.com/office/officeart/2005/8/layout/hList9"/>
    <dgm:cxn modelId="{EFDBFED7-FB3F-4D1F-880A-05A0C93B0F6F}" type="presParOf" srcId="{0E6E5E30-90A0-4B89-9AE6-C6FA4E269A1B}" destId="{A864D146-43E8-4123-BCC7-E5D87C76F90C}" srcOrd="3" destOrd="0" presId="urn:microsoft.com/office/officeart/2005/8/layout/hList9"/>
    <dgm:cxn modelId="{9357DD02-8C7B-4EA3-B1FE-CD317F75B2DD}" type="presParOf" srcId="{0E6E5E30-90A0-4B89-9AE6-C6FA4E269A1B}" destId="{F90DA245-2641-48A9-9B5B-8F91A70744C3}" srcOrd="4" destOrd="0" presId="urn:microsoft.com/office/officeart/2005/8/layout/hList9"/>
    <dgm:cxn modelId="{4045AED0-DC6D-4A18-B15E-9C5531B197E6}" type="presParOf" srcId="{0E6E5E30-90A0-4B89-9AE6-C6FA4E269A1B}" destId="{420BEE31-FF02-4AAA-AE1C-9148392D8494}" srcOrd="5" destOrd="0" presId="urn:microsoft.com/office/officeart/2005/8/layout/hList9"/>
    <dgm:cxn modelId="{A2B942EC-7EC4-41E3-88CD-9B78CBBF51FD}" type="presParOf" srcId="{0E6E5E30-90A0-4B89-9AE6-C6FA4E269A1B}" destId="{FCA84AFB-3810-4875-BE01-1E39AC990DF2}" srcOrd="6" destOrd="0" presId="urn:microsoft.com/office/officeart/2005/8/layout/hList9"/>
    <dgm:cxn modelId="{77D4DD34-2588-483F-A654-D98C2C30D4E3}" type="presParOf" srcId="{FCA84AFB-3810-4875-BE01-1E39AC990DF2}" destId="{5B5D0B7E-ED7C-457F-AE67-5679659D8EC2}" srcOrd="0" destOrd="0" presId="urn:microsoft.com/office/officeart/2005/8/layout/hList9"/>
    <dgm:cxn modelId="{309E2CAD-EE6A-4A11-B4D7-9D21A0CEDD8A}" type="presParOf" srcId="{FCA84AFB-3810-4875-BE01-1E39AC990DF2}" destId="{B443C57F-80DB-41A3-A7BF-2F5ADA2B8987}" srcOrd="1" destOrd="0" presId="urn:microsoft.com/office/officeart/2005/8/layout/hList9"/>
    <dgm:cxn modelId="{10168667-86BD-4556-913C-DC7CF81A7E26}" type="presParOf" srcId="{B443C57F-80DB-41A3-A7BF-2F5ADA2B8987}" destId="{2E510512-9EAD-4063-A7A9-F3F36A95DA97}" srcOrd="0" destOrd="0" presId="urn:microsoft.com/office/officeart/2005/8/layout/hList9"/>
    <dgm:cxn modelId="{B31C2AE2-15FA-4416-9729-B46C1A135D23}" type="presParOf" srcId="{B443C57F-80DB-41A3-A7BF-2F5ADA2B8987}" destId="{448EA83E-4F78-4688-9596-B241F62FB06E}" srcOrd="1" destOrd="0" presId="urn:microsoft.com/office/officeart/2005/8/layout/hList9"/>
    <dgm:cxn modelId="{AAC173D6-A15E-4BA3-8218-CECC3F086016}" type="presParOf" srcId="{FCA84AFB-3810-4875-BE01-1E39AC990DF2}" destId="{A4D73DE6-33CF-4E08-8552-512FB00B6468}" srcOrd="2" destOrd="0" presId="urn:microsoft.com/office/officeart/2005/8/layout/hList9"/>
    <dgm:cxn modelId="{6BB079BC-67ED-4159-8F9C-A731B926064D}" type="presParOf" srcId="{A4D73DE6-33CF-4E08-8552-512FB00B6468}" destId="{85884711-4508-4213-8984-78C1F456CFF3}" srcOrd="0" destOrd="0" presId="urn:microsoft.com/office/officeart/2005/8/layout/hList9"/>
    <dgm:cxn modelId="{03603AB8-01F0-46EF-97A0-971ADD3AB2FA}" type="presParOf" srcId="{A4D73DE6-33CF-4E08-8552-512FB00B6468}" destId="{395BEDCE-9245-4880-B9DD-B804F139552D}" srcOrd="1" destOrd="0" presId="urn:microsoft.com/office/officeart/2005/8/layout/hList9"/>
    <dgm:cxn modelId="{83B260A8-F06C-4A66-B9FA-753BC4252408}" type="presParOf" srcId="{0E6E5E30-90A0-4B89-9AE6-C6FA4E269A1B}" destId="{310A6785-9727-4F09-95F6-1D3427159750}" srcOrd="7" destOrd="0" presId="urn:microsoft.com/office/officeart/2005/8/layout/hList9"/>
    <dgm:cxn modelId="{A53205D6-8F15-47C4-80DF-CE4A8889040F}" type="presParOf" srcId="{0E6E5E30-90A0-4B89-9AE6-C6FA4E269A1B}" destId="{8C8B8593-7EBA-452D-8CFC-20911A2C082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E37E2-3E08-4BA7-9487-54C8739BDCB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03162151-25BC-454C-82EE-BC17429EB9E5}">
      <dgm:prSet phldrT="[Text]" custT="1"/>
      <dgm:spPr/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Dezvoltarea gândirii critice, a creativității și a motricității fine ale copiilor</a:t>
          </a:r>
          <a:endParaRPr lang="ro-RO" sz="14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BC50A4-49FB-4FB2-93D1-D2340D77950E}" type="parTrans" cxnId="{A3896247-6020-43A9-AD41-A14C0D25A344}">
      <dgm:prSet/>
      <dgm:spPr/>
      <dgm:t>
        <a:bodyPr/>
        <a:lstStyle/>
        <a:p>
          <a:endParaRPr lang="ro-RO"/>
        </a:p>
      </dgm:t>
    </dgm:pt>
    <dgm:pt modelId="{A005F413-271B-4988-B983-98B7D69A98E0}" type="sibTrans" cxnId="{A3896247-6020-43A9-AD41-A14C0D25A344}">
      <dgm:prSet/>
      <dgm:spPr/>
      <dgm:t>
        <a:bodyPr/>
        <a:lstStyle/>
        <a:p>
          <a:endParaRPr lang="ro-RO"/>
        </a:p>
      </dgm:t>
    </dgm:pt>
    <dgm:pt modelId="{8716FBB1-F6B5-4531-96B4-D703928FA830}">
      <dgm:prSet phldrT="[Text]" custT="1"/>
      <dgm:spPr/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Rezolvarea unor probleme mai complexe </a:t>
          </a:r>
          <a:endParaRPr lang="ro-RO" sz="14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7758D3-1C4D-42FC-A45F-BA453D9E6C1F}" type="parTrans" cxnId="{61DF05CF-8D1A-43E7-9E12-0B4B6F892752}">
      <dgm:prSet/>
      <dgm:spPr/>
      <dgm:t>
        <a:bodyPr/>
        <a:lstStyle/>
        <a:p>
          <a:endParaRPr lang="ro-RO"/>
        </a:p>
      </dgm:t>
    </dgm:pt>
    <dgm:pt modelId="{B3E4D093-4C92-410F-983B-4605751DADCC}" type="sibTrans" cxnId="{61DF05CF-8D1A-43E7-9E12-0B4B6F892752}">
      <dgm:prSet/>
      <dgm:spPr/>
      <dgm:t>
        <a:bodyPr/>
        <a:lstStyle/>
        <a:p>
          <a:endParaRPr lang="ro-RO"/>
        </a:p>
      </dgm:t>
    </dgm:pt>
    <dgm:pt modelId="{BFC6288C-2EAA-440D-ABEE-1DF4943A9E1A}">
      <dgm:prSet phldrT="[Text]" custT="1"/>
      <dgm:spPr/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Învățare colaborativă – colaborare, dialog prin lucrul în grup</a:t>
          </a:r>
          <a:endParaRPr lang="ro-RO" sz="14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9FFB8A-013A-47E7-9EC3-05BCAD4CD223}" type="parTrans" cxnId="{682C66B9-7793-4280-A40D-17E3759A2109}">
      <dgm:prSet/>
      <dgm:spPr/>
      <dgm:t>
        <a:bodyPr/>
        <a:lstStyle/>
        <a:p>
          <a:endParaRPr lang="ro-RO"/>
        </a:p>
      </dgm:t>
    </dgm:pt>
    <dgm:pt modelId="{693CA731-204B-4FCD-BA78-BD819E4CBE06}" type="sibTrans" cxnId="{682C66B9-7793-4280-A40D-17E3759A2109}">
      <dgm:prSet/>
      <dgm:spPr/>
      <dgm:t>
        <a:bodyPr/>
        <a:lstStyle/>
        <a:p>
          <a:endParaRPr lang="ro-RO"/>
        </a:p>
      </dgm:t>
    </dgm:pt>
    <dgm:pt modelId="{17B3ED7A-08BE-4F70-9F54-7300DCE6B25C}">
      <dgm:prSet phldrT="[Text]" custT="1"/>
      <dgm:spPr/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Dezvoltă gândirea, comunicarea, autogestionarea, cercetarea și abilitățile sociale</a:t>
          </a:r>
          <a:endParaRPr lang="ro-RO" sz="14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708AC1B-A8B7-4391-AF73-79290BAEA860}" type="parTrans" cxnId="{0D60D13E-FFA7-462C-AEFA-BBC884BF2B34}">
      <dgm:prSet/>
      <dgm:spPr/>
      <dgm:t>
        <a:bodyPr/>
        <a:lstStyle/>
        <a:p>
          <a:endParaRPr lang="ro-RO"/>
        </a:p>
      </dgm:t>
    </dgm:pt>
    <dgm:pt modelId="{4342BFC7-4AAE-4FCB-96E6-B15837B7FCBB}" type="sibTrans" cxnId="{0D60D13E-FFA7-462C-AEFA-BBC884BF2B34}">
      <dgm:prSet/>
      <dgm:spPr/>
      <dgm:t>
        <a:bodyPr/>
        <a:lstStyle/>
        <a:p>
          <a:endParaRPr lang="ro-RO"/>
        </a:p>
      </dgm:t>
    </dgm:pt>
    <dgm:pt modelId="{2BC8A2D7-2772-43AD-B907-5066DEC9ADAE}">
      <dgm:prSet custT="1"/>
      <dgm:spPr/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Rezolvarea de probleme gestionând materiale accesibile, utilizabile în fiecare zi și reciclabile</a:t>
          </a:r>
          <a:endParaRPr lang="ro-RO" sz="14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870C67-E868-499D-A46B-EFC6DF574F59}" type="sibTrans" cxnId="{E123B43A-CEB6-47BD-8E51-DE07D738E5A5}">
      <dgm:prSet/>
      <dgm:spPr/>
      <dgm:t>
        <a:bodyPr/>
        <a:lstStyle/>
        <a:p>
          <a:endParaRPr lang="ro-RO"/>
        </a:p>
      </dgm:t>
    </dgm:pt>
    <dgm:pt modelId="{E5C5D199-1C98-4547-B0B8-70849254CD5A}" type="parTrans" cxnId="{E123B43A-CEB6-47BD-8E51-DE07D738E5A5}">
      <dgm:prSet/>
      <dgm:spPr/>
      <dgm:t>
        <a:bodyPr/>
        <a:lstStyle/>
        <a:p>
          <a:endParaRPr lang="ro-RO"/>
        </a:p>
      </dgm:t>
    </dgm:pt>
    <dgm:pt modelId="{3A8367A7-87FB-4DF1-834C-7534C48113F0}" type="pres">
      <dgm:prSet presAssocID="{96BE37E2-3E08-4BA7-9487-54C8739BDCB5}" presName="cycle" presStyleCnt="0">
        <dgm:presLayoutVars>
          <dgm:dir/>
          <dgm:resizeHandles val="exact"/>
        </dgm:presLayoutVars>
      </dgm:prSet>
      <dgm:spPr/>
    </dgm:pt>
    <dgm:pt modelId="{8B99E4A5-4D8A-4302-8BDB-CED93CF709FE}" type="pres">
      <dgm:prSet presAssocID="{03162151-25BC-454C-82EE-BC17429EB9E5}" presName="dummy" presStyleCnt="0"/>
      <dgm:spPr/>
    </dgm:pt>
    <dgm:pt modelId="{72E2CB4A-EEBE-4934-A783-1E1F045F78DD}" type="pres">
      <dgm:prSet presAssocID="{03162151-25BC-454C-82EE-BC17429EB9E5}" presName="node" presStyleLbl="revTx" presStyleIdx="0" presStyleCnt="5">
        <dgm:presLayoutVars>
          <dgm:bulletEnabled val="1"/>
        </dgm:presLayoutVars>
      </dgm:prSet>
      <dgm:spPr/>
    </dgm:pt>
    <dgm:pt modelId="{C0ECC3A0-5546-47D5-A55B-EA2485EB4C11}" type="pres">
      <dgm:prSet presAssocID="{A005F413-271B-4988-B983-98B7D69A98E0}" presName="sibTrans" presStyleLbl="node1" presStyleIdx="0" presStyleCnt="5" custLinFactNeighborX="1792" custLinFactNeighborY="-3072"/>
      <dgm:spPr/>
    </dgm:pt>
    <dgm:pt modelId="{4849E6B0-08C0-4A75-9154-6D91DBA5F3A4}" type="pres">
      <dgm:prSet presAssocID="{8716FBB1-F6B5-4531-96B4-D703928FA830}" presName="dummy" presStyleCnt="0"/>
      <dgm:spPr/>
    </dgm:pt>
    <dgm:pt modelId="{1511140A-41F1-4F01-A193-BB67306426C8}" type="pres">
      <dgm:prSet presAssocID="{8716FBB1-F6B5-4531-96B4-D703928FA830}" presName="node" presStyleLbl="revTx" presStyleIdx="1" presStyleCnt="5">
        <dgm:presLayoutVars>
          <dgm:bulletEnabled val="1"/>
        </dgm:presLayoutVars>
      </dgm:prSet>
      <dgm:spPr/>
    </dgm:pt>
    <dgm:pt modelId="{C4D26DB7-E7E7-487A-9F0C-FAD008A13D97}" type="pres">
      <dgm:prSet presAssocID="{B3E4D093-4C92-410F-983B-4605751DADCC}" presName="sibTrans" presStyleLbl="node1" presStyleIdx="1" presStyleCnt="5"/>
      <dgm:spPr/>
    </dgm:pt>
    <dgm:pt modelId="{B67FC96A-57BC-452F-82C2-2C933B23AF84}" type="pres">
      <dgm:prSet presAssocID="{BFC6288C-2EAA-440D-ABEE-1DF4943A9E1A}" presName="dummy" presStyleCnt="0"/>
      <dgm:spPr/>
    </dgm:pt>
    <dgm:pt modelId="{E03D3D8A-7835-4CF3-AB29-7835061D74ED}" type="pres">
      <dgm:prSet presAssocID="{BFC6288C-2EAA-440D-ABEE-1DF4943A9E1A}" presName="node" presStyleLbl="revTx" presStyleIdx="2" presStyleCnt="5">
        <dgm:presLayoutVars>
          <dgm:bulletEnabled val="1"/>
        </dgm:presLayoutVars>
      </dgm:prSet>
      <dgm:spPr/>
    </dgm:pt>
    <dgm:pt modelId="{3474504B-F273-43C3-888A-FBF5CC47B595}" type="pres">
      <dgm:prSet presAssocID="{693CA731-204B-4FCD-BA78-BD819E4CBE06}" presName="sibTrans" presStyleLbl="node1" presStyleIdx="2" presStyleCnt="5"/>
      <dgm:spPr/>
    </dgm:pt>
    <dgm:pt modelId="{4393D19F-C5B0-4731-B289-205EA942B190}" type="pres">
      <dgm:prSet presAssocID="{17B3ED7A-08BE-4F70-9F54-7300DCE6B25C}" presName="dummy" presStyleCnt="0"/>
      <dgm:spPr/>
    </dgm:pt>
    <dgm:pt modelId="{07A0F1AC-598E-45DB-A469-ED47C2DD9EFC}" type="pres">
      <dgm:prSet presAssocID="{17B3ED7A-08BE-4F70-9F54-7300DCE6B25C}" presName="node" presStyleLbl="revTx" presStyleIdx="3" presStyleCnt="5">
        <dgm:presLayoutVars>
          <dgm:bulletEnabled val="1"/>
        </dgm:presLayoutVars>
      </dgm:prSet>
      <dgm:spPr/>
    </dgm:pt>
    <dgm:pt modelId="{DA539827-6165-4A47-8C9E-8DF6E6CCADDB}" type="pres">
      <dgm:prSet presAssocID="{4342BFC7-4AAE-4FCB-96E6-B15837B7FCBB}" presName="sibTrans" presStyleLbl="node1" presStyleIdx="3" presStyleCnt="5" custLinFactNeighborX="780" custLinFactNeighborY="-3122"/>
      <dgm:spPr/>
    </dgm:pt>
    <dgm:pt modelId="{0ACC7EA0-246C-4D98-A927-232B17D74787}" type="pres">
      <dgm:prSet presAssocID="{2BC8A2D7-2772-43AD-B907-5066DEC9ADAE}" presName="dummy" presStyleCnt="0"/>
      <dgm:spPr/>
    </dgm:pt>
    <dgm:pt modelId="{B4E2CC86-27BD-4A89-BAF2-65EBCCC05ED0}" type="pres">
      <dgm:prSet presAssocID="{2BC8A2D7-2772-43AD-B907-5066DEC9ADAE}" presName="node" presStyleLbl="revTx" presStyleIdx="4" presStyleCnt="5" custScaleX="140232" custScaleY="112456" custRadScaleRad="98114" custRadScaleInc="6435">
        <dgm:presLayoutVars>
          <dgm:bulletEnabled val="1"/>
        </dgm:presLayoutVars>
      </dgm:prSet>
      <dgm:spPr/>
    </dgm:pt>
    <dgm:pt modelId="{174D3E1A-CC3C-48FD-BAEC-C6A348012E8F}" type="pres">
      <dgm:prSet presAssocID="{95870C67-E868-499D-A46B-EFC6DF574F59}" presName="sibTrans" presStyleLbl="node1" presStyleIdx="4" presStyleCnt="5"/>
      <dgm:spPr/>
    </dgm:pt>
  </dgm:ptLst>
  <dgm:cxnLst>
    <dgm:cxn modelId="{95EFEC1F-4624-4B8A-A645-1A9E60369F56}" type="presOf" srcId="{03162151-25BC-454C-82EE-BC17429EB9E5}" destId="{72E2CB4A-EEBE-4934-A783-1E1F045F78DD}" srcOrd="0" destOrd="0" presId="urn:microsoft.com/office/officeart/2005/8/layout/cycle1"/>
    <dgm:cxn modelId="{8F27D120-B2C1-4013-B1C5-3C799335FCFD}" type="presOf" srcId="{17B3ED7A-08BE-4F70-9F54-7300DCE6B25C}" destId="{07A0F1AC-598E-45DB-A469-ED47C2DD9EFC}" srcOrd="0" destOrd="0" presId="urn:microsoft.com/office/officeart/2005/8/layout/cycle1"/>
    <dgm:cxn modelId="{0BB5C031-AA9B-428B-97C3-0E224B2FA69D}" type="presOf" srcId="{4342BFC7-4AAE-4FCB-96E6-B15837B7FCBB}" destId="{DA539827-6165-4A47-8C9E-8DF6E6CCADDB}" srcOrd="0" destOrd="0" presId="urn:microsoft.com/office/officeart/2005/8/layout/cycle1"/>
    <dgm:cxn modelId="{13FF1838-E937-4842-9120-E6A8E39BDEB6}" type="presOf" srcId="{693CA731-204B-4FCD-BA78-BD819E4CBE06}" destId="{3474504B-F273-43C3-888A-FBF5CC47B595}" srcOrd="0" destOrd="0" presId="urn:microsoft.com/office/officeart/2005/8/layout/cycle1"/>
    <dgm:cxn modelId="{E123B43A-CEB6-47BD-8E51-DE07D738E5A5}" srcId="{96BE37E2-3E08-4BA7-9487-54C8739BDCB5}" destId="{2BC8A2D7-2772-43AD-B907-5066DEC9ADAE}" srcOrd="4" destOrd="0" parTransId="{E5C5D199-1C98-4547-B0B8-70849254CD5A}" sibTransId="{95870C67-E868-499D-A46B-EFC6DF574F59}"/>
    <dgm:cxn modelId="{0D60D13E-FFA7-462C-AEFA-BBC884BF2B34}" srcId="{96BE37E2-3E08-4BA7-9487-54C8739BDCB5}" destId="{17B3ED7A-08BE-4F70-9F54-7300DCE6B25C}" srcOrd="3" destOrd="0" parTransId="{4708AC1B-A8B7-4391-AF73-79290BAEA860}" sibTransId="{4342BFC7-4AAE-4FCB-96E6-B15837B7FCBB}"/>
    <dgm:cxn modelId="{A3896247-6020-43A9-AD41-A14C0D25A344}" srcId="{96BE37E2-3E08-4BA7-9487-54C8739BDCB5}" destId="{03162151-25BC-454C-82EE-BC17429EB9E5}" srcOrd="0" destOrd="0" parTransId="{60BC50A4-49FB-4FB2-93D1-D2340D77950E}" sibTransId="{A005F413-271B-4988-B983-98B7D69A98E0}"/>
    <dgm:cxn modelId="{369B384F-BE29-4106-B10A-3C940D0F95A2}" type="presOf" srcId="{B3E4D093-4C92-410F-983B-4605751DADCC}" destId="{C4D26DB7-E7E7-487A-9F0C-FAD008A13D97}" srcOrd="0" destOrd="0" presId="urn:microsoft.com/office/officeart/2005/8/layout/cycle1"/>
    <dgm:cxn modelId="{46B6EF51-826C-45A8-9D9B-9F243B3D3D07}" type="presOf" srcId="{2BC8A2D7-2772-43AD-B907-5066DEC9ADAE}" destId="{B4E2CC86-27BD-4A89-BAF2-65EBCCC05ED0}" srcOrd="0" destOrd="0" presId="urn:microsoft.com/office/officeart/2005/8/layout/cycle1"/>
    <dgm:cxn modelId="{221B6E76-9C30-4E04-8246-6C8149A9E07E}" type="presOf" srcId="{BFC6288C-2EAA-440D-ABEE-1DF4943A9E1A}" destId="{E03D3D8A-7835-4CF3-AB29-7835061D74ED}" srcOrd="0" destOrd="0" presId="urn:microsoft.com/office/officeart/2005/8/layout/cycle1"/>
    <dgm:cxn modelId="{0C428A94-6904-4737-B990-8578FD3A716C}" type="presOf" srcId="{8716FBB1-F6B5-4531-96B4-D703928FA830}" destId="{1511140A-41F1-4F01-A193-BB67306426C8}" srcOrd="0" destOrd="0" presId="urn:microsoft.com/office/officeart/2005/8/layout/cycle1"/>
    <dgm:cxn modelId="{A9C476AD-A765-405A-A248-BE004B9869E7}" type="presOf" srcId="{95870C67-E868-499D-A46B-EFC6DF574F59}" destId="{174D3E1A-CC3C-48FD-BAEC-C6A348012E8F}" srcOrd="0" destOrd="0" presId="urn:microsoft.com/office/officeart/2005/8/layout/cycle1"/>
    <dgm:cxn modelId="{682C66B9-7793-4280-A40D-17E3759A2109}" srcId="{96BE37E2-3E08-4BA7-9487-54C8739BDCB5}" destId="{BFC6288C-2EAA-440D-ABEE-1DF4943A9E1A}" srcOrd="2" destOrd="0" parTransId="{309FFB8A-013A-47E7-9EC3-05BCAD4CD223}" sibTransId="{693CA731-204B-4FCD-BA78-BD819E4CBE06}"/>
    <dgm:cxn modelId="{61DF05CF-8D1A-43E7-9E12-0B4B6F892752}" srcId="{96BE37E2-3E08-4BA7-9487-54C8739BDCB5}" destId="{8716FBB1-F6B5-4531-96B4-D703928FA830}" srcOrd="1" destOrd="0" parTransId="{F67758D3-1C4D-42FC-A45F-BA453D9E6C1F}" sibTransId="{B3E4D093-4C92-410F-983B-4605751DADCC}"/>
    <dgm:cxn modelId="{EFFE38E4-B89C-4D73-8F1A-E7995BB4DA78}" type="presOf" srcId="{A005F413-271B-4988-B983-98B7D69A98E0}" destId="{C0ECC3A0-5546-47D5-A55B-EA2485EB4C11}" srcOrd="0" destOrd="0" presId="urn:microsoft.com/office/officeart/2005/8/layout/cycle1"/>
    <dgm:cxn modelId="{92616AE5-41EF-49FA-92CA-B40F3E5ECB26}" type="presOf" srcId="{96BE37E2-3E08-4BA7-9487-54C8739BDCB5}" destId="{3A8367A7-87FB-4DF1-834C-7534C48113F0}" srcOrd="0" destOrd="0" presId="urn:microsoft.com/office/officeart/2005/8/layout/cycle1"/>
    <dgm:cxn modelId="{6042D645-7C4F-4833-9A52-AF347AB7E521}" type="presParOf" srcId="{3A8367A7-87FB-4DF1-834C-7534C48113F0}" destId="{8B99E4A5-4D8A-4302-8BDB-CED93CF709FE}" srcOrd="0" destOrd="0" presId="urn:microsoft.com/office/officeart/2005/8/layout/cycle1"/>
    <dgm:cxn modelId="{89250107-B9E9-4AD0-B8B3-F483673D5946}" type="presParOf" srcId="{3A8367A7-87FB-4DF1-834C-7534C48113F0}" destId="{72E2CB4A-EEBE-4934-A783-1E1F045F78DD}" srcOrd="1" destOrd="0" presId="urn:microsoft.com/office/officeart/2005/8/layout/cycle1"/>
    <dgm:cxn modelId="{D7FEB4C2-908A-402D-9E85-D94C7DF10626}" type="presParOf" srcId="{3A8367A7-87FB-4DF1-834C-7534C48113F0}" destId="{C0ECC3A0-5546-47D5-A55B-EA2485EB4C11}" srcOrd="2" destOrd="0" presId="urn:microsoft.com/office/officeart/2005/8/layout/cycle1"/>
    <dgm:cxn modelId="{73749FEA-A261-4885-AAF7-ACC21F6407F1}" type="presParOf" srcId="{3A8367A7-87FB-4DF1-834C-7534C48113F0}" destId="{4849E6B0-08C0-4A75-9154-6D91DBA5F3A4}" srcOrd="3" destOrd="0" presId="urn:microsoft.com/office/officeart/2005/8/layout/cycle1"/>
    <dgm:cxn modelId="{E5C565EB-2D4B-4FA4-B1FD-7783A0ABE9FB}" type="presParOf" srcId="{3A8367A7-87FB-4DF1-834C-7534C48113F0}" destId="{1511140A-41F1-4F01-A193-BB67306426C8}" srcOrd="4" destOrd="0" presId="urn:microsoft.com/office/officeart/2005/8/layout/cycle1"/>
    <dgm:cxn modelId="{60DA4F24-D35D-41DC-B535-E7B072EE13F4}" type="presParOf" srcId="{3A8367A7-87FB-4DF1-834C-7534C48113F0}" destId="{C4D26DB7-E7E7-487A-9F0C-FAD008A13D97}" srcOrd="5" destOrd="0" presId="urn:microsoft.com/office/officeart/2005/8/layout/cycle1"/>
    <dgm:cxn modelId="{C1EFE5D3-DAC0-49B4-86CB-8061A832507E}" type="presParOf" srcId="{3A8367A7-87FB-4DF1-834C-7534C48113F0}" destId="{B67FC96A-57BC-452F-82C2-2C933B23AF84}" srcOrd="6" destOrd="0" presId="urn:microsoft.com/office/officeart/2005/8/layout/cycle1"/>
    <dgm:cxn modelId="{186D0CC3-553D-4204-BABC-E2A5DCC64547}" type="presParOf" srcId="{3A8367A7-87FB-4DF1-834C-7534C48113F0}" destId="{E03D3D8A-7835-4CF3-AB29-7835061D74ED}" srcOrd="7" destOrd="0" presId="urn:microsoft.com/office/officeart/2005/8/layout/cycle1"/>
    <dgm:cxn modelId="{09FF4338-4E27-46F0-844E-4D0EA6852738}" type="presParOf" srcId="{3A8367A7-87FB-4DF1-834C-7534C48113F0}" destId="{3474504B-F273-43C3-888A-FBF5CC47B595}" srcOrd="8" destOrd="0" presId="urn:microsoft.com/office/officeart/2005/8/layout/cycle1"/>
    <dgm:cxn modelId="{ABF10C41-8129-4785-AA21-F4579CA4EFBB}" type="presParOf" srcId="{3A8367A7-87FB-4DF1-834C-7534C48113F0}" destId="{4393D19F-C5B0-4731-B289-205EA942B190}" srcOrd="9" destOrd="0" presId="urn:microsoft.com/office/officeart/2005/8/layout/cycle1"/>
    <dgm:cxn modelId="{5AD0F214-687A-4FFD-A89A-D656B1F54954}" type="presParOf" srcId="{3A8367A7-87FB-4DF1-834C-7534C48113F0}" destId="{07A0F1AC-598E-45DB-A469-ED47C2DD9EFC}" srcOrd="10" destOrd="0" presId="urn:microsoft.com/office/officeart/2005/8/layout/cycle1"/>
    <dgm:cxn modelId="{1495A1D0-FB04-4F7D-A970-F7B19DECF562}" type="presParOf" srcId="{3A8367A7-87FB-4DF1-834C-7534C48113F0}" destId="{DA539827-6165-4A47-8C9E-8DF6E6CCADDB}" srcOrd="11" destOrd="0" presId="urn:microsoft.com/office/officeart/2005/8/layout/cycle1"/>
    <dgm:cxn modelId="{810CA6EE-0348-4CC6-84DD-39C0C4304B54}" type="presParOf" srcId="{3A8367A7-87FB-4DF1-834C-7534C48113F0}" destId="{0ACC7EA0-246C-4D98-A927-232B17D74787}" srcOrd="12" destOrd="0" presId="urn:microsoft.com/office/officeart/2005/8/layout/cycle1"/>
    <dgm:cxn modelId="{77A549FB-F35B-4B11-8123-458ACC1B7BC0}" type="presParOf" srcId="{3A8367A7-87FB-4DF1-834C-7534C48113F0}" destId="{B4E2CC86-27BD-4A89-BAF2-65EBCCC05ED0}" srcOrd="13" destOrd="0" presId="urn:microsoft.com/office/officeart/2005/8/layout/cycle1"/>
    <dgm:cxn modelId="{F8AB911C-F6EC-4EA8-BC86-60FF6E49F820}" type="presParOf" srcId="{3A8367A7-87FB-4DF1-834C-7534C48113F0}" destId="{174D3E1A-CC3C-48FD-BAEC-C6A348012E8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74EE8-621C-4F0E-AF02-9390D5B71643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2A899C7-3CB5-407E-A441-AA307AB2FD4F}">
      <dgm:prSet phldrT="[Text]" custT="1"/>
      <dgm:spPr/>
      <dgm:t>
        <a:bodyPr/>
        <a:lstStyle/>
        <a:p>
          <a:r>
            <a:rPr lang="ro-RO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Grup țintă</a:t>
          </a:r>
        </a:p>
      </dgm:t>
    </dgm:pt>
    <dgm:pt modelId="{AB2EE254-32C3-411C-8AFD-FB0753FD2A5A}" type="parTrans" cxnId="{8D5C2A3D-7FD7-482B-AF2E-C15FD4379AD2}">
      <dgm:prSet/>
      <dgm:spPr/>
      <dgm:t>
        <a:bodyPr/>
        <a:lstStyle/>
        <a:p>
          <a:endParaRPr lang="ro-RO"/>
        </a:p>
      </dgm:t>
    </dgm:pt>
    <dgm:pt modelId="{8D81AA2A-FBC8-4961-82A6-6EFF233B6519}" type="sibTrans" cxnId="{8D5C2A3D-7FD7-482B-AF2E-C15FD4379AD2}">
      <dgm:prSet/>
      <dgm:spPr/>
      <dgm:t>
        <a:bodyPr/>
        <a:lstStyle/>
        <a:p>
          <a:endParaRPr lang="ro-RO"/>
        </a:p>
      </dgm:t>
    </dgm:pt>
    <dgm:pt modelId="{88D9CAE9-3E78-4395-A163-675056CDED8F}">
      <dgm:prSet custT="1"/>
      <dgm:spPr/>
      <dgm:t>
        <a:bodyPr/>
        <a:lstStyle/>
        <a:p>
          <a:r>
            <a:rPr lang="vi-VN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Direct</a:t>
          </a:r>
          <a:endParaRPr lang="ro-RO" sz="1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vi-VN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elevi din școala primară cu vârste între 6-11 ani</a:t>
          </a:r>
          <a:endParaRPr lang="ro-RO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086C2F-1A89-4A51-B33C-69C03B89E5AF}" type="parTrans" cxnId="{67F03DFD-E3F8-4431-B2F3-5AC09CACB54D}">
      <dgm:prSet/>
      <dgm:spPr/>
      <dgm:t>
        <a:bodyPr/>
        <a:lstStyle/>
        <a:p>
          <a:endParaRPr lang="ro-RO"/>
        </a:p>
      </dgm:t>
    </dgm:pt>
    <dgm:pt modelId="{AF0D4FD7-38EC-4C85-98CA-F95CB5177B11}" type="sibTrans" cxnId="{67F03DFD-E3F8-4431-B2F3-5AC09CACB54D}">
      <dgm:prSet/>
      <dgm:spPr/>
      <dgm:t>
        <a:bodyPr/>
        <a:lstStyle/>
        <a:p>
          <a:endParaRPr lang="ro-RO"/>
        </a:p>
      </dgm:t>
    </dgm:pt>
    <dgm:pt modelId="{5555DF0D-531E-4705-B85D-62482948A782}">
      <dgm:prSet custT="1"/>
      <dgm:spPr/>
      <dgm:t>
        <a:bodyPr/>
        <a:lstStyle/>
        <a:p>
          <a:r>
            <a:rPr lang="vi-VN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Indirect</a:t>
          </a:r>
          <a:endParaRPr lang="ro-RO" sz="1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vi-VN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profesori, directori, consilieri, formatori, personal școlar care va avea exemple de bune practici pentru o predare integrată a științei, artelor și matematicii cu ajutorul tehnologiei în lecțiile STEAM pentru elevii din ciclul primar</a:t>
          </a:r>
          <a:endParaRPr lang="ro-RO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27493B-4FC8-4049-A3A3-1FAA25F600E8}" type="parTrans" cxnId="{35F94E65-A407-43E4-911F-EACA2896A642}">
      <dgm:prSet/>
      <dgm:spPr/>
      <dgm:t>
        <a:bodyPr/>
        <a:lstStyle/>
        <a:p>
          <a:endParaRPr lang="ro-RO"/>
        </a:p>
      </dgm:t>
    </dgm:pt>
    <dgm:pt modelId="{4002095C-E6CF-49CA-829A-76277A8B7D63}" type="sibTrans" cxnId="{35F94E65-A407-43E4-911F-EACA2896A642}">
      <dgm:prSet/>
      <dgm:spPr/>
      <dgm:t>
        <a:bodyPr/>
        <a:lstStyle/>
        <a:p>
          <a:endParaRPr lang="ro-RO"/>
        </a:p>
      </dgm:t>
    </dgm:pt>
    <dgm:pt modelId="{AF9B95EC-05B0-4FE2-B040-340F3B9D52C2}" type="pres">
      <dgm:prSet presAssocID="{A0074EE8-621C-4F0E-AF02-9390D5B71643}" presName="Name0" presStyleCnt="0">
        <dgm:presLayoutVars>
          <dgm:dir/>
          <dgm:resizeHandles val="exact"/>
        </dgm:presLayoutVars>
      </dgm:prSet>
      <dgm:spPr/>
    </dgm:pt>
    <dgm:pt modelId="{6CB0EF05-F5D4-4E0A-B7EB-25419E18168D}" type="pres">
      <dgm:prSet presAssocID="{A0074EE8-621C-4F0E-AF02-9390D5B71643}" presName="vNodes" presStyleCnt="0"/>
      <dgm:spPr/>
    </dgm:pt>
    <dgm:pt modelId="{F41BA518-159C-448A-8838-A8210C873C2E}" type="pres">
      <dgm:prSet presAssocID="{88D9CAE9-3E78-4395-A163-675056CDED8F}" presName="node" presStyleLbl="node1" presStyleIdx="0" presStyleCnt="3" custScaleX="222112" custScaleY="181110">
        <dgm:presLayoutVars>
          <dgm:bulletEnabled val="1"/>
        </dgm:presLayoutVars>
      </dgm:prSet>
      <dgm:spPr/>
    </dgm:pt>
    <dgm:pt modelId="{F89A6EDE-9BED-47AF-B4D0-6886BE7F858E}" type="pres">
      <dgm:prSet presAssocID="{AF0D4FD7-38EC-4C85-98CA-F95CB5177B11}" presName="spacerT" presStyleCnt="0"/>
      <dgm:spPr/>
    </dgm:pt>
    <dgm:pt modelId="{F3BB1F28-10CB-43D4-8BD4-A73BF66A965C}" type="pres">
      <dgm:prSet presAssocID="{AF0D4FD7-38EC-4C85-98CA-F95CB5177B11}" presName="sibTrans" presStyleLbl="sibTrans2D1" presStyleIdx="0" presStyleCnt="2"/>
      <dgm:spPr/>
    </dgm:pt>
    <dgm:pt modelId="{79C4DA1B-412F-49F4-9D08-74C620F546BA}" type="pres">
      <dgm:prSet presAssocID="{AF0D4FD7-38EC-4C85-98CA-F95CB5177B11}" presName="spacerB" presStyleCnt="0"/>
      <dgm:spPr/>
    </dgm:pt>
    <dgm:pt modelId="{72F4EBD9-1AB1-422E-B32D-80B9FB4BE0CC}" type="pres">
      <dgm:prSet presAssocID="{5555DF0D-531E-4705-B85D-62482948A782}" presName="node" presStyleLbl="node1" presStyleIdx="1" presStyleCnt="3" custScaleX="261785" custScaleY="239448" custLinFactNeighborY="-67835">
        <dgm:presLayoutVars>
          <dgm:bulletEnabled val="1"/>
        </dgm:presLayoutVars>
      </dgm:prSet>
      <dgm:spPr/>
    </dgm:pt>
    <dgm:pt modelId="{AD86E51F-400F-4824-8DF4-59402DFFB21E}" type="pres">
      <dgm:prSet presAssocID="{A0074EE8-621C-4F0E-AF02-9390D5B71643}" presName="sibTransLast" presStyleLbl="sibTrans2D1" presStyleIdx="1" presStyleCnt="2"/>
      <dgm:spPr/>
    </dgm:pt>
    <dgm:pt modelId="{C4DF1A03-A3F3-4E10-9883-84969ED99AC4}" type="pres">
      <dgm:prSet presAssocID="{A0074EE8-621C-4F0E-AF02-9390D5B71643}" presName="connectorText" presStyleLbl="sibTrans2D1" presStyleIdx="1" presStyleCnt="2"/>
      <dgm:spPr/>
    </dgm:pt>
    <dgm:pt modelId="{91CBFAF1-84A5-4919-8B84-34CCCB7EB4E7}" type="pres">
      <dgm:prSet presAssocID="{A0074EE8-621C-4F0E-AF02-9390D5B71643}" presName="lastNode" presStyleLbl="node1" presStyleIdx="2" presStyleCnt="3" custScaleX="125277" custScaleY="119571">
        <dgm:presLayoutVars>
          <dgm:bulletEnabled val="1"/>
        </dgm:presLayoutVars>
      </dgm:prSet>
      <dgm:spPr/>
    </dgm:pt>
  </dgm:ptLst>
  <dgm:cxnLst>
    <dgm:cxn modelId="{37926903-B0A4-460F-917D-B93B80DC4F9C}" type="presOf" srcId="{4002095C-E6CF-49CA-829A-76277A8B7D63}" destId="{AD86E51F-400F-4824-8DF4-59402DFFB21E}" srcOrd="0" destOrd="0" presId="urn:microsoft.com/office/officeart/2005/8/layout/equation2"/>
    <dgm:cxn modelId="{39727A13-E157-48FA-9DC7-24F6885DDDF2}" type="presOf" srcId="{4002095C-E6CF-49CA-829A-76277A8B7D63}" destId="{C4DF1A03-A3F3-4E10-9883-84969ED99AC4}" srcOrd="1" destOrd="0" presId="urn:microsoft.com/office/officeart/2005/8/layout/equation2"/>
    <dgm:cxn modelId="{992FF530-978E-4121-BE72-173DE834622B}" type="presOf" srcId="{AF0D4FD7-38EC-4C85-98CA-F95CB5177B11}" destId="{F3BB1F28-10CB-43D4-8BD4-A73BF66A965C}" srcOrd="0" destOrd="0" presId="urn:microsoft.com/office/officeart/2005/8/layout/equation2"/>
    <dgm:cxn modelId="{205A2035-7015-48B3-810E-73EB16EFEBDF}" type="presOf" srcId="{5555DF0D-531E-4705-B85D-62482948A782}" destId="{72F4EBD9-1AB1-422E-B32D-80B9FB4BE0CC}" srcOrd="0" destOrd="0" presId="urn:microsoft.com/office/officeart/2005/8/layout/equation2"/>
    <dgm:cxn modelId="{1FD2B939-D358-4372-99A9-BE8CFB468B6C}" type="presOf" srcId="{82A899C7-3CB5-407E-A441-AA307AB2FD4F}" destId="{91CBFAF1-84A5-4919-8B84-34CCCB7EB4E7}" srcOrd="0" destOrd="0" presId="urn:microsoft.com/office/officeart/2005/8/layout/equation2"/>
    <dgm:cxn modelId="{8D5C2A3D-7FD7-482B-AF2E-C15FD4379AD2}" srcId="{A0074EE8-621C-4F0E-AF02-9390D5B71643}" destId="{82A899C7-3CB5-407E-A441-AA307AB2FD4F}" srcOrd="2" destOrd="0" parTransId="{AB2EE254-32C3-411C-8AFD-FB0753FD2A5A}" sibTransId="{8D81AA2A-FBC8-4961-82A6-6EFF233B6519}"/>
    <dgm:cxn modelId="{35F94E65-A407-43E4-911F-EACA2896A642}" srcId="{A0074EE8-621C-4F0E-AF02-9390D5B71643}" destId="{5555DF0D-531E-4705-B85D-62482948A782}" srcOrd="1" destOrd="0" parTransId="{8E27493B-4FC8-4049-A3A3-1FAA25F600E8}" sibTransId="{4002095C-E6CF-49CA-829A-76277A8B7D63}"/>
    <dgm:cxn modelId="{2CD2DA95-415F-4A5C-BC72-F8B6C32E54CF}" type="presOf" srcId="{A0074EE8-621C-4F0E-AF02-9390D5B71643}" destId="{AF9B95EC-05B0-4FE2-B040-340F3B9D52C2}" srcOrd="0" destOrd="0" presId="urn:microsoft.com/office/officeart/2005/8/layout/equation2"/>
    <dgm:cxn modelId="{3D48D5BF-3703-42FB-9130-60D49273D997}" type="presOf" srcId="{88D9CAE9-3E78-4395-A163-675056CDED8F}" destId="{F41BA518-159C-448A-8838-A8210C873C2E}" srcOrd="0" destOrd="0" presId="urn:microsoft.com/office/officeart/2005/8/layout/equation2"/>
    <dgm:cxn modelId="{67F03DFD-E3F8-4431-B2F3-5AC09CACB54D}" srcId="{A0074EE8-621C-4F0E-AF02-9390D5B71643}" destId="{88D9CAE9-3E78-4395-A163-675056CDED8F}" srcOrd="0" destOrd="0" parTransId="{C3086C2F-1A89-4A51-B33C-69C03B89E5AF}" sibTransId="{AF0D4FD7-38EC-4C85-98CA-F95CB5177B11}"/>
    <dgm:cxn modelId="{58E665FB-C147-4BC3-884F-4D78159E17C3}" type="presParOf" srcId="{AF9B95EC-05B0-4FE2-B040-340F3B9D52C2}" destId="{6CB0EF05-F5D4-4E0A-B7EB-25419E18168D}" srcOrd="0" destOrd="0" presId="urn:microsoft.com/office/officeart/2005/8/layout/equation2"/>
    <dgm:cxn modelId="{711BAF19-9C0B-4623-97D3-1650E0DC076B}" type="presParOf" srcId="{6CB0EF05-F5D4-4E0A-B7EB-25419E18168D}" destId="{F41BA518-159C-448A-8838-A8210C873C2E}" srcOrd="0" destOrd="0" presId="urn:microsoft.com/office/officeart/2005/8/layout/equation2"/>
    <dgm:cxn modelId="{0E1346F2-23EE-47F2-9EE0-E92FE434B8A4}" type="presParOf" srcId="{6CB0EF05-F5D4-4E0A-B7EB-25419E18168D}" destId="{F89A6EDE-9BED-47AF-B4D0-6886BE7F858E}" srcOrd="1" destOrd="0" presId="urn:microsoft.com/office/officeart/2005/8/layout/equation2"/>
    <dgm:cxn modelId="{36F8B22F-B479-409B-800B-D4E5048D4E76}" type="presParOf" srcId="{6CB0EF05-F5D4-4E0A-B7EB-25419E18168D}" destId="{F3BB1F28-10CB-43D4-8BD4-A73BF66A965C}" srcOrd="2" destOrd="0" presId="urn:microsoft.com/office/officeart/2005/8/layout/equation2"/>
    <dgm:cxn modelId="{116900D5-1D5F-449B-8804-93A470981ECC}" type="presParOf" srcId="{6CB0EF05-F5D4-4E0A-B7EB-25419E18168D}" destId="{79C4DA1B-412F-49F4-9D08-74C620F546BA}" srcOrd="3" destOrd="0" presId="urn:microsoft.com/office/officeart/2005/8/layout/equation2"/>
    <dgm:cxn modelId="{F08C1859-13DE-47FB-8472-DFFEB4BE3EAA}" type="presParOf" srcId="{6CB0EF05-F5D4-4E0A-B7EB-25419E18168D}" destId="{72F4EBD9-1AB1-422E-B32D-80B9FB4BE0CC}" srcOrd="4" destOrd="0" presId="urn:microsoft.com/office/officeart/2005/8/layout/equation2"/>
    <dgm:cxn modelId="{B85B96BA-1036-4D42-8AB6-87CB91559CA9}" type="presParOf" srcId="{AF9B95EC-05B0-4FE2-B040-340F3B9D52C2}" destId="{AD86E51F-400F-4824-8DF4-59402DFFB21E}" srcOrd="1" destOrd="0" presId="urn:microsoft.com/office/officeart/2005/8/layout/equation2"/>
    <dgm:cxn modelId="{16F1BD65-E060-429E-8B2B-6A6C71F2C718}" type="presParOf" srcId="{AD86E51F-400F-4824-8DF4-59402DFFB21E}" destId="{C4DF1A03-A3F3-4E10-9883-84969ED99AC4}" srcOrd="0" destOrd="0" presId="urn:microsoft.com/office/officeart/2005/8/layout/equation2"/>
    <dgm:cxn modelId="{5D709C0E-E68D-4F85-AF69-A00EC203AE0B}" type="presParOf" srcId="{AF9B95EC-05B0-4FE2-B040-340F3B9D52C2}" destId="{91CBFAF1-84A5-4919-8B84-34CCCB7EB4E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914302-3F7E-46C3-80D0-A4DD60AC7FA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A49CA3DA-796C-4732-BDE3-58ECB4660634}">
      <dgm:prSet phldrT="[Text]" custT="1"/>
      <dgm:spPr/>
      <dgm:t>
        <a:bodyPr/>
        <a:lstStyle/>
        <a:p>
          <a:r>
            <a:rPr lang="vi-VN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platformă inovatoare –</a:t>
          </a:r>
          <a:r>
            <a:rPr lang="vi-VN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STEAM &amp; Digital Skills: Searching</a:t>
          </a:r>
          <a:endParaRPr lang="ro-RO" sz="1400" b="1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vi-VN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for the new Leonardos</a:t>
          </a:r>
          <a:r>
            <a:rPr lang="vi-VN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cu exemple de buna practic</a:t>
          </a:r>
          <a:r>
            <a:rPr lang="ro-RO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ă</a:t>
          </a:r>
        </a:p>
      </dgm:t>
    </dgm:pt>
    <dgm:pt modelId="{5072FE02-5BC6-405D-B2EA-3D20A4CDF237}" type="parTrans" cxnId="{99928504-C9CF-4BB9-9CBF-1D1DFEF41105}">
      <dgm:prSet/>
      <dgm:spPr/>
      <dgm:t>
        <a:bodyPr/>
        <a:lstStyle/>
        <a:p>
          <a:endParaRPr lang="ro-RO"/>
        </a:p>
      </dgm:t>
    </dgm:pt>
    <dgm:pt modelId="{945234F2-A5AF-42DA-9EBA-6DD1F931D4C1}" type="sibTrans" cxnId="{99928504-C9CF-4BB9-9CBF-1D1DFEF41105}">
      <dgm:prSet/>
      <dgm:spPr/>
      <dgm:t>
        <a:bodyPr/>
        <a:lstStyle/>
        <a:p>
          <a:endParaRPr lang="ro-RO"/>
        </a:p>
      </dgm:t>
    </dgm:pt>
    <dgm:pt modelId="{BB2A1D94-F264-4E80-9FC8-41FC96181270}">
      <dgm:prSet phldrT="[Text]" custT="1"/>
      <dgm:spPr/>
      <dgm:t>
        <a:bodyPr/>
        <a:lstStyle/>
        <a:p>
          <a:r>
            <a:rPr lang="it-IT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 ghid care va detalia beneficiile implementării modelului STEAM </a:t>
          </a:r>
          <a:endParaRPr lang="ro-RO" sz="1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E14C54-4162-44A2-8BB1-84660461CB35}" type="parTrans" cxnId="{F581E4E8-C764-4F5A-AC36-1EE3C3CDA521}">
      <dgm:prSet/>
      <dgm:spPr/>
      <dgm:t>
        <a:bodyPr/>
        <a:lstStyle/>
        <a:p>
          <a:endParaRPr lang="ro-RO"/>
        </a:p>
      </dgm:t>
    </dgm:pt>
    <dgm:pt modelId="{A7B4D7D0-684D-4DDF-BDCE-81FF307B163A}" type="sibTrans" cxnId="{F581E4E8-C764-4F5A-AC36-1EE3C3CDA521}">
      <dgm:prSet/>
      <dgm:spPr/>
      <dgm:t>
        <a:bodyPr/>
        <a:lstStyle/>
        <a:p>
          <a:endParaRPr lang="ro-RO"/>
        </a:p>
      </dgm:t>
    </dgm:pt>
    <dgm:pt modelId="{1D9D522D-C875-4586-B198-F2647F937E38}" type="pres">
      <dgm:prSet presAssocID="{BA914302-3F7E-46C3-80D0-A4DD60AC7FA0}" presName="compositeShape" presStyleCnt="0">
        <dgm:presLayoutVars>
          <dgm:chMax val="2"/>
          <dgm:dir/>
          <dgm:resizeHandles val="exact"/>
        </dgm:presLayoutVars>
      </dgm:prSet>
      <dgm:spPr/>
    </dgm:pt>
    <dgm:pt modelId="{2330DCBE-2A72-48D2-A741-D23D039E2939}" type="pres">
      <dgm:prSet presAssocID="{BA914302-3F7E-46C3-80D0-A4DD60AC7FA0}" presName="ribbon" presStyleLbl="node1" presStyleIdx="0" presStyleCnt="1" custScaleY="117112" custLinFactNeighborX="-435" custLinFactNeighborY="-2516"/>
      <dgm:spPr/>
    </dgm:pt>
    <dgm:pt modelId="{B12C5EF5-C5EA-401C-A06B-5F945D3F3A89}" type="pres">
      <dgm:prSet presAssocID="{BA914302-3F7E-46C3-80D0-A4DD60AC7FA0}" presName="leftArrowText" presStyleLbl="node1" presStyleIdx="0" presStyleCnt="1" custScaleX="192624" custScaleY="167560">
        <dgm:presLayoutVars>
          <dgm:chMax val="0"/>
          <dgm:bulletEnabled val="1"/>
        </dgm:presLayoutVars>
      </dgm:prSet>
      <dgm:spPr/>
    </dgm:pt>
    <dgm:pt modelId="{EDA43F07-9A6A-40D7-902F-813663B998E9}" type="pres">
      <dgm:prSet presAssocID="{BA914302-3F7E-46C3-80D0-A4DD60AC7FA0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928504-C9CF-4BB9-9CBF-1D1DFEF41105}" srcId="{BA914302-3F7E-46C3-80D0-A4DD60AC7FA0}" destId="{A49CA3DA-796C-4732-BDE3-58ECB4660634}" srcOrd="0" destOrd="0" parTransId="{5072FE02-5BC6-405D-B2EA-3D20A4CDF237}" sibTransId="{945234F2-A5AF-42DA-9EBA-6DD1F931D4C1}"/>
    <dgm:cxn modelId="{E7F59B30-6117-4E10-84B3-63F87582681B}" type="presOf" srcId="{BB2A1D94-F264-4E80-9FC8-41FC96181270}" destId="{EDA43F07-9A6A-40D7-902F-813663B998E9}" srcOrd="0" destOrd="0" presId="urn:microsoft.com/office/officeart/2005/8/layout/arrow6"/>
    <dgm:cxn modelId="{4FB1F19B-1209-43FE-84E0-467C8A1C1FDB}" type="presOf" srcId="{BA914302-3F7E-46C3-80D0-A4DD60AC7FA0}" destId="{1D9D522D-C875-4586-B198-F2647F937E38}" srcOrd="0" destOrd="0" presId="urn:microsoft.com/office/officeart/2005/8/layout/arrow6"/>
    <dgm:cxn modelId="{444A0B9E-FC46-4143-AFC0-DE24680B7F71}" type="presOf" srcId="{A49CA3DA-796C-4732-BDE3-58ECB4660634}" destId="{B12C5EF5-C5EA-401C-A06B-5F945D3F3A89}" srcOrd="0" destOrd="0" presId="urn:microsoft.com/office/officeart/2005/8/layout/arrow6"/>
    <dgm:cxn modelId="{F581E4E8-C764-4F5A-AC36-1EE3C3CDA521}" srcId="{BA914302-3F7E-46C3-80D0-A4DD60AC7FA0}" destId="{BB2A1D94-F264-4E80-9FC8-41FC96181270}" srcOrd="1" destOrd="0" parTransId="{48E14C54-4162-44A2-8BB1-84660461CB35}" sibTransId="{A7B4D7D0-684D-4DDF-BDCE-81FF307B163A}"/>
    <dgm:cxn modelId="{4FF8A2DE-CA7B-40DE-BE73-8F3185AD3B13}" type="presParOf" srcId="{1D9D522D-C875-4586-B198-F2647F937E38}" destId="{2330DCBE-2A72-48D2-A741-D23D039E2939}" srcOrd="0" destOrd="0" presId="urn:microsoft.com/office/officeart/2005/8/layout/arrow6"/>
    <dgm:cxn modelId="{D32D5B14-1F2A-47EE-8EC4-911A28E721D8}" type="presParOf" srcId="{1D9D522D-C875-4586-B198-F2647F937E38}" destId="{B12C5EF5-C5EA-401C-A06B-5F945D3F3A89}" srcOrd="1" destOrd="0" presId="urn:microsoft.com/office/officeart/2005/8/layout/arrow6"/>
    <dgm:cxn modelId="{C3D4C11E-D025-42A8-A62B-F14682AB6207}" type="presParOf" srcId="{1D9D522D-C875-4586-B198-F2647F937E38}" destId="{EDA43F07-9A6A-40D7-902F-813663B998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85B3E-0093-4FB6-A10B-35326F0C9E5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747BC09-4992-48FC-BDCB-CBC5003E8E3C}">
      <dgm:prSet phldrT="[Text]" custT="1"/>
      <dgm:spPr/>
      <dgm:t>
        <a:bodyPr/>
        <a:lstStyle/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it-IT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Promovarea în social-media a proiectului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vi-VN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Finalizare platformă educațională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 </a:t>
          </a:r>
          <a:r>
            <a:rPr lang="es-ES" sz="12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Reuniune</a:t>
          </a:r>
          <a:r>
            <a:rPr lang="es-ES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2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transnațională</a:t>
          </a:r>
          <a:r>
            <a:rPr lang="es-ES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s-ES" sz="12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Iași</a:t>
          </a:r>
          <a:r>
            <a:rPr lang="es-ES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s-ES" sz="12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octombrie</a:t>
          </a:r>
          <a:r>
            <a:rPr lang="es-ES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2023)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 Realizarea unor materiale video de promovare a educației STEAM</a:t>
          </a:r>
        </a:p>
      </dgm:t>
    </dgm:pt>
    <dgm:pt modelId="{2A2AF099-9E58-4F66-B4AB-C6B7CDA5C697}" type="parTrans" cxnId="{EFA0FFD6-603D-43DA-9CB8-04D80C3E3CF9}">
      <dgm:prSet/>
      <dgm:spPr/>
      <dgm:t>
        <a:bodyPr/>
        <a:lstStyle/>
        <a:p>
          <a:endParaRPr lang="ro-RO"/>
        </a:p>
      </dgm:t>
    </dgm:pt>
    <dgm:pt modelId="{A268384D-2F07-40FE-BB44-AF82F9C0AAC9}" type="sibTrans" cxnId="{EFA0FFD6-603D-43DA-9CB8-04D80C3E3CF9}">
      <dgm:prSet/>
      <dgm:spPr/>
      <dgm:t>
        <a:bodyPr/>
        <a:lstStyle/>
        <a:p>
          <a:endParaRPr lang="ro-RO"/>
        </a:p>
      </dgm:t>
    </dgm:pt>
    <dgm:pt modelId="{2FA215BE-F8E3-4EF7-9962-9DC1AC92B6AA}">
      <dgm:prSet custT="1"/>
      <dgm:spPr/>
      <dgm:t>
        <a:bodyPr/>
        <a:lstStyle/>
        <a:p>
          <a:r>
            <a:rPr lang="vi-VN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Crearea unui grup de inițiativă pentru promovare STEAM/robotică la nivel primar și preprimar, având ca vectori: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ISJ Iași</a:t>
          </a:r>
        </a:p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vi-VN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Colegiul Național de Artă „Octav Băncilă” Iași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it-IT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Colegiul Pedagogic ”Vasile Lupu”, Iași 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Palatul copiilor Iași</a:t>
          </a:r>
        </a:p>
        <a:p>
          <a:r>
            <a:rPr lang="ro-RO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vi-VN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Facultatea de Psihologie și Științe ale educației - specializarea Pegadogia învățământului primar și preșcolar, UAIC Iași</a:t>
          </a:r>
          <a:endParaRPr lang="ro-RO" sz="12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28BFA8-C173-4F23-B4F2-0318A3FFAA5E}" type="parTrans" cxnId="{C0D30A3D-6650-4C1C-B4C6-4FDF3D125372}">
      <dgm:prSet/>
      <dgm:spPr/>
      <dgm:t>
        <a:bodyPr/>
        <a:lstStyle/>
        <a:p>
          <a:endParaRPr lang="ro-RO"/>
        </a:p>
      </dgm:t>
    </dgm:pt>
    <dgm:pt modelId="{6910B60E-ACC7-457B-81E6-B1701CB6AFE6}" type="sibTrans" cxnId="{C0D30A3D-6650-4C1C-B4C6-4FDF3D125372}">
      <dgm:prSet/>
      <dgm:spPr/>
      <dgm:t>
        <a:bodyPr/>
        <a:lstStyle/>
        <a:p>
          <a:endParaRPr lang="ro-RO"/>
        </a:p>
      </dgm:t>
    </dgm:pt>
    <dgm:pt modelId="{2C3D3692-CE52-4C23-ADD1-C03518002FCF}" type="pres">
      <dgm:prSet presAssocID="{FF685B3E-0093-4FB6-A10B-35326F0C9E5A}" presName="compositeShape" presStyleCnt="0">
        <dgm:presLayoutVars>
          <dgm:chMax val="2"/>
          <dgm:dir/>
          <dgm:resizeHandles val="exact"/>
        </dgm:presLayoutVars>
      </dgm:prSet>
      <dgm:spPr/>
    </dgm:pt>
    <dgm:pt modelId="{860B8C86-AC7B-488D-974D-89AAA786EE41}" type="pres">
      <dgm:prSet presAssocID="{FF685B3E-0093-4FB6-A10B-35326F0C9E5A}" presName="divider" presStyleLbl="fgShp" presStyleIdx="0" presStyleCnt="1"/>
      <dgm:spPr/>
    </dgm:pt>
    <dgm:pt modelId="{58AE7BF3-B2C5-40BA-8EC6-492AC7B086A1}" type="pres">
      <dgm:prSet presAssocID="{2747BC09-4992-48FC-BDCB-CBC5003E8E3C}" presName="downArrow" presStyleLbl="node1" presStyleIdx="0" presStyleCnt="2" custLinFactNeighborY="2220"/>
      <dgm:spPr/>
    </dgm:pt>
    <dgm:pt modelId="{7F7505B6-2318-4EF2-B013-6394ABB960EB}" type="pres">
      <dgm:prSet presAssocID="{2747BC09-4992-48FC-BDCB-CBC5003E8E3C}" presName="downArrowText" presStyleLbl="revTx" presStyleIdx="0" presStyleCnt="2" custScaleX="144831" custScaleY="83839" custLinFactNeighborX="13873">
        <dgm:presLayoutVars>
          <dgm:bulletEnabled val="1"/>
        </dgm:presLayoutVars>
      </dgm:prSet>
      <dgm:spPr/>
    </dgm:pt>
    <dgm:pt modelId="{A0DB7D10-1FC2-4DE3-8A7D-DF748E3044EC}" type="pres">
      <dgm:prSet presAssocID="{2FA215BE-F8E3-4EF7-9962-9DC1AC92B6AA}" presName="upArrow" presStyleLbl="node1" presStyleIdx="1" presStyleCnt="2"/>
      <dgm:spPr/>
    </dgm:pt>
    <dgm:pt modelId="{94CE8AB3-5F98-4996-B7B4-D266391FD09E}" type="pres">
      <dgm:prSet presAssocID="{2FA215BE-F8E3-4EF7-9962-9DC1AC92B6AA}" presName="upArrowText" presStyleLbl="revTx" presStyleIdx="1" presStyleCnt="2" custScaleX="176253" custLinFactNeighborX="-6936" custLinFactNeighborY="-846">
        <dgm:presLayoutVars>
          <dgm:bulletEnabled val="1"/>
        </dgm:presLayoutVars>
      </dgm:prSet>
      <dgm:spPr/>
    </dgm:pt>
  </dgm:ptLst>
  <dgm:cxnLst>
    <dgm:cxn modelId="{769FDD0C-E3E3-4576-991B-8B489C2B817B}" type="presOf" srcId="{FF685B3E-0093-4FB6-A10B-35326F0C9E5A}" destId="{2C3D3692-CE52-4C23-ADD1-C03518002FCF}" srcOrd="0" destOrd="0" presId="urn:microsoft.com/office/officeart/2005/8/layout/arrow3"/>
    <dgm:cxn modelId="{F3104727-2E93-49EB-809D-655EF15E0B02}" type="presOf" srcId="{2FA215BE-F8E3-4EF7-9962-9DC1AC92B6AA}" destId="{94CE8AB3-5F98-4996-B7B4-D266391FD09E}" srcOrd="0" destOrd="0" presId="urn:microsoft.com/office/officeart/2005/8/layout/arrow3"/>
    <dgm:cxn modelId="{3AFAD230-600E-435C-9627-3B092314BE94}" type="presOf" srcId="{2747BC09-4992-48FC-BDCB-CBC5003E8E3C}" destId="{7F7505B6-2318-4EF2-B013-6394ABB960EB}" srcOrd="0" destOrd="0" presId="urn:microsoft.com/office/officeart/2005/8/layout/arrow3"/>
    <dgm:cxn modelId="{C0D30A3D-6650-4C1C-B4C6-4FDF3D125372}" srcId="{FF685B3E-0093-4FB6-A10B-35326F0C9E5A}" destId="{2FA215BE-F8E3-4EF7-9962-9DC1AC92B6AA}" srcOrd="1" destOrd="0" parTransId="{E528BFA8-C173-4F23-B4F2-0318A3FFAA5E}" sibTransId="{6910B60E-ACC7-457B-81E6-B1701CB6AFE6}"/>
    <dgm:cxn modelId="{EFA0FFD6-603D-43DA-9CB8-04D80C3E3CF9}" srcId="{FF685B3E-0093-4FB6-A10B-35326F0C9E5A}" destId="{2747BC09-4992-48FC-BDCB-CBC5003E8E3C}" srcOrd="0" destOrd="0" parTransId="{2A2AF099-9E58-4F66-B4AB-C6B7CDA5C697}" sibTransId="{A268384D-2F07-40FE-BB44-AF82F9C0AAC9}"/>
    <dgm:cxn modelId="{63F7C682-0369-41B6-BC4C-A7AE8DCA1121}" type="presParOf" srcId="{2C3D3692-CE52-4C23-ADD1-C03518002FCF}" destId="{860B8C86-AC7B-488D-974D-89AAA786EE41}" srcOrd="0" destOrd="0" presId="urn:microsoft.com/office/officeart/2005/8/layout/arrow3"/>
    <dgm:cxn modelId="{A12CE3AE-961E-4140-9701-12F910B73A9E}" type="presParOf" srcId="{2C3D3692-CE52-4C23-ADD1-C03518002FCF}" destId="{58AE7BF3-B2C5-40BA-8EC6-492AC7B086A1}" srcOrd="1" destOrd="0" presId="urn:microsoft.com/office/officeart/2005/8/layout/arrow3"/>
    <dgm:cxn modelId="{2E5A062C-5A46-4354-AD26-D352F6CDCF9F}" type="presParOf" srcId="{2C3D3692-CE52-4C23-ADD1-C03518002FCF}" destId="{7F7505B6-2318-4EF2-B013-6394ABB960EB}" srcOrd="2" destOrd="0" presId="urn:microsoft.com/office/officeart/2005/8/layout/arrow3"/>
    <dgm:cxn modelId="{AD645075-A3A5-459D-BD8E-52DC5C5167FB}" type="presParOf" srcId="{2C3D3692-CE52-4C23-ADD1-C03518002FCF}" destId="{A0DB7D10-1FC2-4DE3-8A7D-DF748E3044EC}" srcOrd="3" destOrd="0" presId="urn:microsoft.com/office/officeart/2005/8/layout/arrow3"/>
    <dgm:cxn modelId="{AF234DDC-0F9F-4919-9A54-446FDC89548D}" type="presParOf" srcId="{2C3D3692-CE52-4C23-ADD1-C03518002FCF}" destId="{94CE8AB3-5F98-4996-B7B4-D266391FD09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3A7D1-1FE7-49FD-82CE-46C7DD0B89A2}">
      <dsp:nvSpPr>
        <dsp:cNvPr id="0" name=""/>
        <dsp:cNvSpPr/>
      </dsp:nvSpPr>
      <dsp:spPr>
        <a:xfrm>
          <a:off x="2997626" y="1850634"/>
          <a:ext cx="1687246" cy="1512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Parteneri</a:t>
          </a:r>
        </a:p>
      </dsp:txBody>
      <dsp:txXfrm>
        <a:off x="3244717" y="2072129"/>
        <a:ext cx="1193064" cy="1069473"/>
      </dsp:txXfrm>
    </dsp:sp>
    <dsp:sp modelId="{09886093-6A94-499A-9743-C8000F671C0B}">
      <dsp:nvSpPr>
        <dsp:cNvPr id="0" name=""/>
        <dsp:cNvSpPr/>
      </dsp:nvSpPr>
      <dsp:spPr>
        <a:xfrm>
          <a:off x="2580661" y="-106789"/>
          <a:ext cx="2486998" cy="17537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Centro Internazionale per la promozione dell’ Educatione e lo Sviluppo Associazione (CEIPES-IT)</a:t>
          </a:r>
          <a:endParaRPr lang="ro-RO" sz="1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44873" y="150048"/>
        <a:ext cx="1758574" cy="1240121"/>
      </dsp:txXfrm>
    </dsp:sp>
    <dsp:sp modelId="{9CF36604-8225-45F3-B40F-369CB4DB6F9D}">
      <dsp:nvSpPr>
        <dsp:cNvPr id="0" name=""/>
        <dsp:cNvSpPr/>
      </dsp:nvSpPr>
      <dsp:spPr>
        <a:xfrm>
          <a:off x="4900767" y="966503"/>
          <a:ext cx="1535055" cy="15332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Directorate of Primary Education of Arta, AKETH (GR)</a:t>
          </a:r>
          <a:endParaRPr lang="ro-RO" sz="1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25571" y="1191036"/>
        <a:ext cx="1085447" cy="1084142"/>
      </dsp:txXfrm>
    </dsp:sp>
    <dsp:sp modelId="{AE2A1F94-FE3D-413C-BC15-A7F969807971}">
      <dsp:nvSpPr>
        <dsp:cNvPr id="0" name=""/>
        <dsp:cNvSpPr/>
      </dsp:nvSpPr>
      <dsp:spPr>
        <a:xfrm>
          <a:off x="4820378" y="2905534"/>
          <a:ext cx="1615452" cy="1433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Directorate of Primary Education of </a:t>
          </a:r>
          <a:r>
            <a:rPr lang="en-US" sz="1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Arta</a:t>
          </a: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(GR)</a:t>
          </a:r>
          <a:endParaRPr lang="ro-RO" sz="1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56955" y="3115478"/>
        <a:ext cx="1142298" cy="1013702"/>
      </dsp:txXfrm>
    </dsp:sp>
    <dsp:sp modelId="{1A24E0E2-A9BA-4C32-9065-97D18B4D1B7B}">
      <dsp:nvSpPr>
        <dsp:cNvPr id="0" name=""/>
        <dsp:cNvSpPr/>
      </dsp:nvSpPr>
      <dsp:spPr>
        <a:xfrm>
          <a:off x="3109926" y="3576075"/>
          <a:ext cx="1531022" cy="14958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Siauliai</a:t>
          </a:r>
          <a:r>
            <a:rPr lang="fr-FR" sz="1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technines kurybos centras (LT)</a:t>
          </a:r>
          <a:endParaRPr lang="ro-RO" sz="1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4139" y="3795133"/>
        <a:ext cx="1082596" cy="1057707"/>
      </dsp:txXfrm>
    </dsp:sp>
    <dsp:sp modelId="{2B28FEFD-CB48-4EF3-8A29-89AEDB87E1EF}">
      <dsp:nvSpPr>
        <dsp:cNvPr id="0" name=""/>
        <dsp:cNvSpPr/>
      </dsp:nvSpPr>
      <dsp:spPr>
        <a:xfrm>
          <a:off x="1300782" y="2768668"/>
          <a:ext cx="1594144" cy="15704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Osmaniye Il Milli Egitim Mudurlugu (TR)</a:t>
          </a:r>
          <a:endParaRPr lang="ro-RO" sz="1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4239" y="2998657"/>
        <a:ext cx="1127230" cy="1110488"/>
      </dsp:txXfrm>
    </dsp:sp>
    <dsp:sp modelId="{2D1839B3-6E67-4304-B7AA-E2F95BE9D62E}">
      <dsp:nvSpPr>
        <dsp:cNvPr id="0" name=""/>
        <dsp:cNvSpPr/>
      </dsp:nvSpPr>
      <dsp:spPr>
        <a:xfrm>
          <a:off x="1003246" y="955406"/>
          <a:ext cx="1632205" cy="15443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Iasi County School Inspectorate (RO)</a:t>
          </a:r>
          <a:endParaRPr lang="ro-RO" sz="1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242277" y="1181564"/>
        <a:ext cx="1154143" cy="1091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7BBDE-1E0E-44D5-81BE-7B8BA8D69E85}">
      <dsp:nvSpPr>
        <dsp:cNvPr id="0" name=""/>
        <dsp:cNvSpPr/>
      </dsp:nvSpPr>
      <dsp:spPr>
        <a:xfrm>
          <a:off x="1133202" y="913629"/>
          <a:ext cx="2122266" cy="14155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 introducă un nou mod de predare în ciclul primar utilizând metodologia specifică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472765" y="913629"/>
        <a:ext cx="1782703" cy="1415551"/>
      </dsp:txXfrm>
    </dsp:sp>
    <dsp:sp modelId="{41343D97-FAEF-44DF-B3EF-CC1B4293C8D8}">
      <dsp:nvSpPr>
        <dsp:cNvPr id="0" name=""/>
        <dsp:cNvSpPr/>
      </dsp:nvSpPr>
      <dsp:spPr>
        <a:xfrm>
          <a:off x="1133202" y="2329181"/>
          <a:ext cx="2122266" cy="14155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 doteze profesorii cu abilități digitale și cunoștințe din domeniul STEAM 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472765" y="2329181"/>
        <a:ext cx="1782703" cy="1415551"/>
      </dsp:txXfrm>
    </dsp:sp>
    <dsp:sp modelId="{A864D146-43E8-4123-BCC7-E5D87C76F90C}">
      <dsp:nvSpPr>
        <dsp:cNvPr id="0" name=""/>
        <dsp:cNvSpPr/>
      </dsp:nvSpPr>
      <dsp:spPr>
        <a:xfrm>
          <a:off x="1326" y="347691"/>
          <a:ext cx="1414844" cy="141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Scopul proiectului</a:t>
          </a:r>
        </a:p>
      </dsp:txBody>
      <dsp:txXfrm>
        <a:off x="208525" y="554890"/>
        <a:ext cx="1000446" cy="1000446"/>
      </dsp:txXfrm>
    </dsp:sp>
    <dsp:sp modelId="{2E510512-9EAD-4063-A7A9-F3F36A95DA97}">
      <dsp:nvSpPr>
        <dsp:cNvPr id="0" name=""/>
        <dsp:cNvSpPr/>
      </dsp:nvSpPr>
      <dsp:spPr>
        <a:xfrm>
          <a:off x="4670313" y="913629"/>
          <a:ext cx="2122266" cy="14155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dezvoltarea abilităților cognitive ale elevilor din ciclul primar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9876" y="913629"/>
        <a:ext cx="1782703" cy="1415551"/>
      </dsp:txXfrm>
    </dsp:sp>
    <dsp:sp modelId="{85884711-4508-4213-8984-78C1F456CFF3}">
      <dsp:nvSpPr>
        <dsp:cNvPr id="0" name=""/>
        <dsp:cNvSpPr/>
      </dsp:nvSpPr>
      <dsp:spPr>
        <a:xfrm>
          <a:off x="4670313" y="2329181"/>
          <a:ext cx="2122266" cy="2305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conectarea componentelor STEAM (știință, tehnologie, inginerie, arte și matematică) cu mediul cultural, uman, sporind creativitatea și abilitățile elevului formând, pe termen lung, cetățeanul activ de mâine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9876" y="2329181"/>
        <a:ext cx="1782703" cy="2305325"/>
      </dsp:txXfrm>
    </dsp:sp>
    <dsp:sp modelId="{8C8B8593-7EBA-452D-8CFC-20911A2C0823}">
      <dsp:nvSpPr>
        <dsp:cNvPr id="0" name=""/>
        <dsp:cNvSpPr/>
      </dsp:nvSpPr>
      <dsp:spPr>
        <a:xfrm>
          <a:off x="3538437" y="347691"/>
          <a:ext cx="1414844" cy="141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Obiectivele principale</a:t>
          </a:r>
        </a:p>
      </dsp:txBody>
      <dsp:txXfrm>
        <a:off x="3745636" y="554890"/>
        <a:ext cx="1000446" cy="1000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2CB4A-EEBE-4934-A783-1E1F045F78DD}">
      <dsp:nvSpPr>
        <dsp:cNvPr id="0" name=""/>
        <dsp:cNvSpPr/>
      </dsp:nvSpPr>
      <dsp:spPr>
        <a:xfrm>
          <a:off x="4470664" y="59145"/>
          <a:ext cx="1290990" cy="129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Dezvoltarea gândirii critice, a creativității și a motricității fine ale copiilor</a:t>
          </a:r>
          <a:endParaRPr lang="ro-RO" sz="140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0664" y="59145"/>
        <a:ext cx="1290990" cy="1290990"/>
      </dsp:txXfrm>
    </dsp:sp>
    <dsp:sp modelId="{C0ECC3A0-5546-47D5-A55B-EA2485EB4C11}">
      <dsp:nvSpPr>
        <dsp:cNvPr id="0" name=""/>
        <dsp:cNvSpPr/>
      </dsp:nvSpPr>
      <dsp:spPr>
        <a:xfrm>
          <a:off x="1521102" y="-126802"/>
          <a:ext cx="4839550" cy="4839550"/>
        </a:xfrm>
        <a:prstGeom prst="circularArrow">
          <a:avLst>
            <a:gd name="adj1" fmla="val 5202"/>
            <a:gd name="adj2" fmla="val 336032"/>
            <a:gd name="adj3" fmla="val 21292758"/>
            <a:gd name="adj4" fmla="val 19766663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1140A-41F1-4F01-A193-BB67306426C8}">
      <dsp:nvSpPr>
        <dsp:cNvPr id="0" name=""/>
        <dsp:cNvSpPr/>
      </dsp:nvSpPr>
      <dsp:spPr>
        <a:xfrm>
          <a:off x="5250626" y="2459624"/>
          <a:ext cx="1290990" cy="129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Rezolvarea unor probleme mai complexe </a:t>
          </a:r>
          <a:endParaRPr lang="ro-RO" sz="140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50626" y="2459624"/>
        <a:ext cx="1290990" cy="1290990"/>
      </dsp:txXfrm>
    </dsp:sp>
    <dsp:sp modelId="{C4D26DB7-E7E7-487A-9F0C-FAD008A13D97}">
      <dsp:nvSpPr>
        <dsp:cNvPr id="0" name=""/>
        <dsp:cNvSpPr/>
      </dsp:nvSpPr>
      <dsp:spPr>
        <a:xfrm>
          <a:off x="1434377" y="21868"/>
          <a:ext cx="4839550" cy="4839550"/>
        </a:xfrm>
        <a:prstGeom prst="circularArrow">
          <a:avLst>
            <a:gd name="adj1" fmla="val 5202"/>
            <a:gd name="adj2" fmla="val 336032"/>
            <a:gd name="adj3" fmla="val 4014197"/>
            <a:gd name="adj4" fmla="val 2253893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D3D8A-7835-4CF3-AB29-7835061D74ED}">
      <dsp:nvSpPr>
        <dsp:cNvPr id="0" name=""/>
        <dsp:cNvSpPr/>
      </dsp:nvSpPr>
      <dsp:spPr>
        <a:xfrm>
          <a:off x="3208657" y="3943201"/>
          <a:ext cx="1290990" cy="129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Învățare colaborativă – colaborare, dialog prin lucrul în grup</a:t>
          </a:r>
          <a:endParaRPr lang="ro-RO" sz="140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208657" y="3943201"/>
        <a:ext cx="1290990" cy="1290990"/>
      </dsp:txXfrm>
    </dsp:sp>
    <dsp:sp modelId="{3474504B-F273-43C3-888A-FBF5CC47B595}">
      <dsp:nvSpPr>
        <dsp:cNvPr id="0" name=""/>
        <dsp:cNvSpPr/>
      </dsp:nvSpPr>
      <dsp:spPr>
        <a:xfrm>
          <a:off x="1434377" y="21868"/>
          <a:ext cx="4839550" cy="4839550"/>
        </a:xfrm>
        <a:prstGeom prst="circularArrow">
          <a:avLst>
            <a:gd name="adj1" fmla="val 5202"/>
            <a:gd name="adj2" fmla="val 336032"/>
            <a:gd name="adj3" fmla="val 8210075"/>
            <a:gd name="adj4" fmla="val 644977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0F1AC-598E-45DB-A469-ED47C2DD9EFC}">
      <dsp:nvSpPr>
        <dsp:cNvPr id="0" name=""/>
        <dsp:cNvSpPr/>
      </dsp:nvSpPr>
      <dsp:spPr>
        <a:xfrm>
          <a:off x="1166688" y="2459624"/>
          <a:ext cx="1290990" cy="129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Dezvoltă gândirea, comunicarea, autogestionarea, cercetarea și abilitățile sociale</a:t>
          </a:r>
          <a:endParaRPr lang="ro-RO" sz="140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166688" y="2459624"/>
        <a:ext cx="1290990" cy="1290990"/>
      </dsp:txXfrm>
    </dsp:sp>
    <dsp:sp modelId="{DA539827-6165-4A47-8C9E-8DF6E6CCADDB}">
      <dsp:nvSpPr>
        <dsp:cNvPr id="0" name=""/>
        <dsp:cNvSpPr/>
      </dsp:nvSpPr>
      <dsp:spPr>
        <a:xfrm>
          <a:off x="1471204" y="-45802"/>
          <a:ext cx="4839550" cy="4839550"/>
        </a:xfrm>
        <a:prstGeom prst="circularArrow">
          <a:avLst>
            <a:gd name="adj1" fmla="val 5202"/>
            <a:gd name="adj2" fmla="val 336032"/>
            <a:gd name="adj3" fmla="val 12302905"/>
            <a:gd name="adj4" fmla="val 10904795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2CC86-27BD-4A89-BAF2-65EBCCC05ED0}">
      <dsp:nvSpPr>
        <dsp:cNvPr id="0" name=""/>
        <dsp:cNvSpPr/>
      </dsp:nvSpPr>
      <dsp:spPr>
        <a:xfrm>
          <a:off x="1757138" y="-21250"/>
          <a:ext cx="1810382" cy="14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Rezolvarea de probleme gestionând materiale accesibile, utilizabile în fiecare zi și reciclabile</a:t>
          </a:r>
          <a:endParaRPr lang="ro-RO" sz="140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7138" y="-21250"/>
        <a:ext cx="1810382" cy="1451796"/>
      </dsp:txXfrm>
    </dsp:sp>
    <dsp:sp modelId="{174D3E1A-CC3C-48FD-BAEC-C6A348012E8F}">
      <dsp:nvSpPr>
        <dsp:cNvPr id="0" name=""/>
        <dsp:cNvSpPr/>
      </dsp:nvSpPr>
      <dsp:spPr>
        <a:xfrm>
          <a:off x="1528862" y="47857"/>
          <a:ext cx="4839550" cy="4839550"/>
        </a:xfrm>
        <a:prstGeom prst="circularArrow">
          <a:avLst>
            <a:gd name="adj1" fmla="val 5202"/>
            <a:gd name="adj2" fmla="val 336032"/>
            <a:gd name="adj3" fmla="val 16708271"/>
            <a:gd name="adj4" fmla="val 15586525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BA518-159C-448A-8838-A8210C873C2E}">
      <dsp:nvSpPr>
        <dsp:cNvPr id="0" name=""/>
        <dsp:cNvSpPr/>
      </dsp:nvSpPr>
      <dsp:spPr>
        <a:xfrm>
          <a:off x="787654" y="2234"/>
          <a:ext cx="2315033" cy="1887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Direct</a:t>
          </a:r>
          <a:endParaRPr lang="ro-RO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elevi din școala primară cu vârste între 6-11 ani</a:t>
          </a:r>
          <a:endParaRPr lang="ro-RO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126683" y="278678"/>
        <a:ext cx="1636975" cy="1334789"/>
      </dsp:txXfrm>
    </dsp:sp>
    <dsp:sp modelId="{F3BB1F28-10CB-43D4-8BD4-A73BF66A965C}">
      <dsp:nvSpPr>
        <dsp:cNvPr id="0" name=""/>
        <dsp:cNvSpPr/>
      </dsp:nvSpPr>
      <dsp:spPr>
        <a:xfrm>
          <a:off x="1642909" y="1974544"/>
          <a:ext cx="604523" cy="60452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000" kern="1200"/>
        </a:p>
      </dsp:txBody>
      <dsp:txXfrm>
        <a:off x="1723039" y="2205714"/>
        <a:ext cx="444263" cy="142183"/>
      </dsp:txXfrm>
    </dsp:sp>
    <dsp:sp modelId="{72F4EBD9-1AB1-422E-B32D-80B9FB4BE0CC}">
      <dsp:nvSpPr>
        <dsp:cNvPr id="0" name=""/>
        <dsp:cNvSpPr/>
      </dsp:nvSpPr>
      <dsp:spPr>
        <a:xfrm>
          <a:off x="580902" y="2606290"/>
          <a:ext cx="2728538" cy="2495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Indirect</a:t>
          </a:r>
          <a:endParaRPr lang="ro-RO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profesori, directori, consilieri, formatori, personal școlar care va avea exemple de bune practici pentru o predare integrată a științei, artelor și matematicii cu ajutorul tehnologiei în lecțiile STEAM pentru elevii din ciclul primar</a:t>
          </a:r>
          <a:endParaRPr lang="ro-RO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80487" y="2971780"/>
        <a:ext cx="1929368" cy="1764743"/>
      </dsp:txXfrm>
    </dsp:sp>
    <dsp:sp modelId="{AD86E51F-400F-4824-8DF4-59402DFFB21E}">
      <dsp:nvSpPr>
        <dsp:cNvPr id="0" name=""/>
        <dsp:cNvSpPr/>
      </dsp:nvSpPr>
      <dsp:spPr>
        <a:xfrm rot="29945">
          <a:off x="3465790" y="2372949"/>
          <a:ext cx="331487" cy="387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700" kern="1200"/>
        </a:p>
      </dsp:txBody>
      <dsp:txXfrm>
        <a:off x="3465792" y="2450062"/>
        <a:ext cx="232041" cy="232636"/>
      </dsp:txXfrm>
    </dsp:sp>
    <dsp:sp modelId="{91CBFAF1-84A5-4919-8B84-34CCCB7EB4E7}">
      <dsp:nvSpPr>
        <dsp:cNvPr id="0" name=""/>
        <dsp:cNvSpPr/>
      </dsp:nvSpPr>
      <dsp:spPr>
        <a:xfrm>
          <a:off x="3934810" y="1334562"/>
          <a:ext cx="2611479" cy="2492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Grup țintă</a:t>
          </a:r>
        </a:p>
      </dsp:txBody>
      <dsp:txXfrm>
        <a:off x="4317252" y="1699585"/>
        <a:ext cx="1846595" cy="1762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0DCBE-2A72-48D2-A741-D23D039E2939}">
      <dsp:nvSpPr>
        <dsp:cNvPr id="0" name=""/>
        <dsp:cNvSpPr/>
      </dsp:nvSpPr>
      <dsp:spPr>
        <a:xfrm>
          <a:off x="95576" y="393491"/>
          <a:ext cx="7921951" cy="371102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C5EF5-C5EA-401C-A06B-5F945D3F3A89}">
      <dsp:nvSpPr>
        <dsp:cNvPr id="0" name=""/>
        <dsp:cNvSpPr/>
      </dsp:nvSpPr>
      <dsp:spPr>
        <a:xfrm>
          <a:off x="-130037" y="774372"/>
          <a:ext cx="5035661" cy="26017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platformă inovatoare –</a:t>
          </a:r>
          <a:r>
            <a:rPr lang="vi-VN" sz="1400" b="1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STEAM &amp; Digital Skills: Searching</a:t>
          </a:r>
          <a:endParaRPr lang="ro-RO" sz="1400" b="1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for the new Leonardos</a:t>
          </a:r>
          <a:r>
            <a:rPr lang="vi-VN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cu exemple de buna practic</a:t>
          </a:r>
          <a:r>
            <a:rPr lang="ro-RO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ă</a:t>
          </a:r>
        </a:p>
      </dsp:txBody>
      <dsp:txXfrm>
        <a:off x="-130037" y="774372"/>
        <a:ext cx="5035661" cy="2601708"/>
      </dsp:txXfrm>
    </dsp:sp>
    <dsp:sp modelId="{EDA43F07-9A6A-40D7-902F-813663B998E9}">
      <dsp:nvSpPr>
        <dsp:cNvPr id="0" name=""/>
        <dsp:cNvSpPr/>
      </dsp:nvSpPr>
      <dsp:spPr>
        <a:xfrm>
          <a:off x="4091012" y="1805880"/>
          <a:ext cx="3089560" cy="1552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 ghid care va detalia beneficiile implementării modelului STEAM </a:t>
          </a:r>
          <a:endParaRPr lang="ro-RO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91012" y="1805880"/>
        <a:ext cx="3089560" cy="1552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B8C86-AC7B-488D-974D-89AAA786EE41}">
      <dsp:nvSpPr>
        <dsp:cNvPr id="0" name=""/>
        <dsp:cNvSpPr/>
      </dsp:nvSpPr>
      <dsp:spPr>
        <a:xfrm rot="21300000">
          <a:off x="22448" y="1989592"/>
          <a:ext cx="7270303" cy="83255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E7BF3-B2C5-40BA-8EC6-492AC7B086A1}">
      <dsp:nvSpPr>
        <dsp:cNvPr id="0" name=""/>
        <dsp:cNvSpPr/>
      </dsp:nvSpPr>
      <dsp:spPr>
        <a:xfrm>
          <a:off x="877824" y="283315"/>
          <a:ext cx="2194560" cy="192469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505B6-2318-4EF2-B013-6394ABB960EB}">
      <dsp:nvSpPr>
        <dsp:cNvPr id="0" name=""/>
        <dsp:cNvSpPr/>
      </dsp:nvSpPr>
      <dsp:spPr>
        <a:xfrm>
          <a:off x="3677087" y="163301"/>
          <a:ext cx="3390296" cy="1694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it-IT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Promovarea în social-media a proiectului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vi-VN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Finalizare platformă educațională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 </a:t>
          </a:r>
          <a:r>
            <a:rPr lang="es-ES" sz="12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Reuniune</a:t>
          </a:r>
          <a:r>
            <a:rPr lang="es-ES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2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transnațională</a:t>
          </a:r>
          <a:r>
            <a:rPr lang="es-ES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s-ES" sz="12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Iași</a:t>
          </a:r>
          <a:r>
            <a:rPr lang="es-ES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s-ES" sz="12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octombrie</a:t>
          </a:r>
          <a:r>
            <a:rPr lang="es-ES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2023)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 Realizarea unor materiale video de promovare a educației STEAM</a:t>
          </a:r>
        </a:p>
      </dsp:txBody>
      <dsp:txXfrm>
        <a:off x="3677087" y="163301"/>
        <a:ext cx="3390296" cy="1694329"/>
      </dsp:txXfrm>
    </dsp:sp>
    <dsp:sp modelId="{A0DB7D10-1FC2-4DE3-8A7D-DF748E3044EC}">
      <dsp:nvSpPr>
        <dsp:cNvPr id="0" name=""/>
        <dsp:cNvSpPr/>
      </dsp:nvSpPr>
      <dsp:spPr>
        <a:xfrm>
          <a:off x="4242816" y="2646459"/>
          <a:ext cx="2194560" cy="192469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E8AB3-5F98-4996-B7B4-D266391FD09E}">
      <dsp:nvSpPr>
        <dsp:cNvPr id="0" name=""/>
        <dsp:cNvSpPr/>
      </dsp:nvSpPr>
      <dsp:spPr>
        <a:xfrm>
          <a:off x="42428" y="2773715"/>
          <a:ext cx="4125843" cy="2020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Crearea unui grup de inițiativă pentru promovare STEAM/robotică la nivel primar și preprimar, având ca vectori: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ISJ Iași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vi-VN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Colegiul Național de Artă „Octav Băncilă” Iași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it-IT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Colegiul Pedagogic ”Vasile Lupu”, Iași 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Palatul copiilor Iași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vi-VN" sz="1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Facultatea de Psihologie și Științe ale educației - specializarea Pegadogia învățământului primar și preșcolar, UAIC Iași</a:t>
          </a:r>
          <a:endParaRPr lang="ro-RO" sz="12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428" y="2773715"/>
        <a:ext cx="4125843" cy="2020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894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1D99-8A8A-4B6D-8EEB-A1D78DE80A61}" type="slidenum">
              <a:rPr lang="ro-RO" smtClean="0"/>
              <a:pPr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070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0.emf"/><Relationship Id="rId5" Type="http://schemas.openxmlformats.org/officeDocument/2006/relationships/diagramData" Target="../diagrams/data6.xml"/><Relationship Id="rId10" Type="http://schemas.openxmlformats.org/officeDocument/2006/relationships/image" Target="../media/image19.emf"/><Relationship Id="rId4" Type="http://schemas.openxmlformats.org/officeDocument/2006/relationships/image" Target="../media/image11.pn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65;p11" descr="side bars.jpg"/>
          <p:cNvPicPr preferRelativeResize="0"/>
          <p:nvPr/>
        </p:nvPicPr>
        <p:blipFill rotWithShape="1">
          <a:blip r:embed="rId3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D2D0E8AE-BD75-47AB-B82F-EB1131FC5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95072"/>
            <a:ext cx="2862072" cy="550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95" y="4085418"/>
            <a:ext cx="1234187" cy="1844824"/>
          </a:xfrm>
          <a:prstGeom prst="rect">
            <a:avLst/>
          </a:prstGeom>
        </p:spPr>
      </p:pic>
      <p:sp>
        <p:nvSpPr>
          <p:cNvPr id="11" name="Titlu 1"/>
          <p:cNvSpPr>
            <a:spLocks noGrp="1"/>
          </p:cNvSpPr>
          <p:nvPr>
            <p:ph type="ctrTitle"/>
          </p:nvPr>
        </p:nvSpPr>
        <p:spPr>
          <a:xfrm>
            <a:off x="1060704" y="1371994"/>
            <a:ext cx="7772400" cy="1894636"/>
          </a:xfrm>
        </p:spPr>
        <p:txBody>
          <a:bodyPr>
            <a:noAutofit/>
          </a:bodyPr>
          <a:lstStyle/>
          <a:p>
            <a:br>
              <a:rPr lang="it-IT" sz="3100" b="1" i="1" dirty="0">
                <a:solidFill>
                  <a:srgbClr val="002060"/>
                </a:solidFill>
              </a:rPr>
            </a:br>
            <a:r>
              <a:rPr lang="en-US" sz="2800" b="1" i="1" dirty="0">
                <a:solidFill>
                  <a:srgbClr val="002060"/>
                </a:solidFill>
              </a:rPr>
              <a:t>3rd Transnational Project Meeting</a:t>
            </a:r>
            <a:r>
              <a:rPr lang="ro-RO" sz="2800" b="1" i="1" dirty="0">
                <a:solidFill>
                  <a:srgbClr val="002060"/>
                </a:solidFill>
              </a:rPr>
              <a:t> </a:t>
            </a:r>
            <a:br>
              <a:rPr lang="ro-RO" sz="2400" b="1" i="1" dirty="0">
                <a:solidFill>
                  <a:srgbClr val="002060"/>
                </a:solidFill>
              </a:rPr>
            </a:br>
            <a:r>
              <a:rPr lang="en-US" sz="3600" b="1" i="1" dirty="0">
                <a:solidFill>
                  <a:srgbClr val="002060"/>
                </a:solidFill>
              </a:rPr>
              <a:t>STEAM &amp; Digital Skills:</a:t>
            </a:r>
            <a:br>
              <a:rPr lang="en-US" sz="3600" b="1" i="1" dirty="0">
                <a:solidFill>
                  <a:srgbClr val="002060"/>
                </a:solidFill>
              </a:rPr>
            </a:br>
            <a:r>
              <a:rPr lang="en-US" sz="3600" b="1" i="1" dirty="0">
                <a:solidFill>
                  <a:srgbClr val="002060"/>
                </a:solidFill>
              </a:rPr>
              <a:t>Searching for the new </a:t>
            </a:r>
            <a:r>
              <a:rPr lang="en-US" sz="3600" b="1" i="1" dirty="0" err="1">
                <a:solidFill>
                  <a:srgbClr val="002060"/>
                </a:solidFill>
              </a:rPr>
              <a:t>Leornardos</a:t>
            </a:r>
            <a:br>
              <a:rPr lang="ro-RO" sz="2400" b="1" i="1" dirty="0">
                <a:solidFill>
                  <a:srgbClr val="002060"/>
                </a:solidFill>
              </a:rPr>
            </a:br>
            <a:r>
              <a:rPr lang="ro-RO" sz="2800" b="1" i="1" dirty="0">
                <a:solidFill>
                  <a:srgbClr val="002060"/>
                </a:solidFill>
              </a:rPr>
              <a:t>Palermo, Italia</a:t>
            </a:r>
            <a:endParaRPr lang="ro-RO" sz="2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Google Shape;87;p1"/>
          <p:cNvPicPr/>
          <p:nvPr/>
        </p:nvPicPr>
        <p:blipFill>
          <a:blip r:embed="rId6"/>
          <a:stretch/>
        </p:blipFill>
        <p:spPr>
          <a:xfrm>
            <a:off x="6650166" y="6015700"/>
            <a:ext cx="2214360" cy="632160"/>
          </a:xfrm>
          <a:prstGeom prst="rect">
            <a:avLst/>
          </a:prstGeom>
          <a:ln w="0">
            <a:noFill/>
          </a:ln>
        </p:spPr>
      </p:pic>
      <p:sp>
        <p:nvSpPr>
          <p:cNvPr id="13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2491740" y="6215850"/>
            <a:ext cx="51879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30 and 31 March 2023</a:t>
            </a:r>
            <a:endParaRPr lang="ro-RO" b="1" dirty="0">
              <a:solidFill>
                <a:srgbClr val="002060"/>
              </a:solidFill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837" y="135780"/>
            <a:ext cx="1452785" cy="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2852928" y="5696578"/>
            <a:ext cx="3124200" cy="4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i="0" u="none" strike="noStrike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68" y="2953189"/>
            <a:ext cx="4119154" cy="1853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12" y="4623275"/>
            <a:ext cx="4078610" cy="183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624" y="387969"/>
            <a:ext cx="4473995" cy="2518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sp>
        <p:nvSpPr>
          <p:cNvPr id="10" name="Dreptunghi 9"/>
          <p:cNvSpPr/>
          <p:nvPr/>
        </p:nvSpPr>
        <p:spPr>
          <a:xfrm>
            <a:off x="3996261" y="286774"/>
            <a:ext cx="2495372" cy="102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urmează?</a:t>
            </a:r>
          </a:p>
        </p:txBody>
      </p:sp>
      <p:graphicFrame>
        <p:nvGraphicFramePr>
          <p:cNvPr id="11" name="Nomogramă 10"/>
          <p:cNvGraphicFramePr/>
          <p:nvPr>
            <p:extLst>
              <p:ext uri="{D42A27DB-BD31-4B8C-83A1-F6EECF244321}">
                <p14:modId xmlns:p14="http://schemas.microsoft.com/office/powerpoint/2010/main" val="3891509899"/>
              </p:ext>
            </p:extLst>
          </p:nvPr>
        </p:nvGraphicFramePr>
        <p:xfrm>
          <a:off x="1358782" y="1315125"/>
          <a:ext cx="7315200" cy="481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51" y="4609685"/>
            <a:ext cx="57610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87" y="2678068"/>
            <a:ext cx="57610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reptunghi 21"/>
          <p:cNvSpPr/>
          <p:nvPr/>
        </p:nvSpPr>
        <p:spPr>
          <a:xfrm>
            <a:off x="1051341" y="6421974"/>
            <a:ext cx="8092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Parteneriat strategic Erasmus+ STEAM &amp; Digital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Searching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Leornardos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”2021-1-EL01-KA220-SCH-000027823</a:t>
            </a:r>
          </a:p>
        </p:txBody>
      </p:sp>
    </p:spTree>
    <p:extLst>
      <p:ext uri="{BB962C8B-B14F-4D97-AF65-F5344CB8AC3E}">
        <p14:creationId xmlns:p14="http://schemas.microsoft.com/office/powerpoint/2010/main" val="21253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48403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158" y="1633545"/>
            <a:ext cx="1234187" cy="1844824"/>
          </a:xfrm>
          <a:prstGeom prst="rect">
            <a:avLst/>
          </a:prstGeom>
        </p:spPr>
      </p:pic>
      <p:sp>
        <p:nvSpPr>
          <p:cNvPr id="9" name="Rectangle 5"/>
          <p:cNvSpPr/>
          <p:nvPr/>
        </p:nvSpPr>
        <p:spPr>
          <a:xfrm>
            <a:off x="3048000" y="2785872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o-RO" b="1" dirty="0">
                <a:solidFill>
                  <a:srgbClr val="002060"/>
                </a:solidFill>
              </a:rPr>
              <a:t>Participare TPM3 Palermo: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Gabriela Con</a:t>
            </a:r>
            <a:r>
              <a:rPr lang="ro-RO" dirty="0" err="1">
                <a:solidFill>
                  <a:srgbClr val="002060"/>
                </a:solidFill>
              </a:rPr>
              <a:t>dr</a:t>
            </a:r>
            <a:r>
              <a:rPr lang="en-US" dirty="0" err="1">
                <a:solidFill>
                  <a:srgbClr val="002060"/>
                </a:solidFill>
              </a:rPr>
              <a:t>ea</a:t>
            </a:r>
            <a:r>
              <a:rPr lang="ro-RO" dirty="0">
                <a:solidFill>
                  <a:srgbClr val="002060"/>
                </a:solidFill>
              </a:rPr>
              <a:t>– S</a:t>
            </a:r>
            <a:r>
              <a:rPr lang="en-US" dirty="0" err="1">
                <a:solidFill>
                  <a:srgbClr val="002060"/>
                </a:solidFill>
              </a:rPr>
              <a:t>chool</a:t>
            </a:r>
            <a:r>
              <a:rPr lang="en-US" dirty="0">
                <a:solidFill>
                  <a:srgbClr val="002060"/>
                </a:solidFill>
              </a:rPr>
              <a:t> Inspector for Institutional Management</a:t>
            </a:r>
            <a:endParaRPr lang="ro-RO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2060"/>
                </a:solidFill>
              </a:rPr>
              <a:t>Niculina-Otilia Ezaru – S</a:t>
            </a:r>
            <a:r>
              <a:rPr lang="en-US" dirty="0" err="1">
                <a:solidFill>
                  <a:srgbClr val="002060"/>
                </a:solidFill>
              </a:rPr>
              <a:t>chool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o-RO" dirty="0">
                <a:solidFill>
                  <a:srgbClr val="002060"/>
                </a:solidFill>
              </a:rPr>
              <a:t>I</a:t>
            </a:r>
            <a:r>
              <a:rPr lang="en-US" dirty="0" err="1">
                <a:solidFill>
                  <a:srgbClr val="002060"/>
                </a:solidFill>
              </a:rPr>
              <a:t>nspector</a:t>
            </a:r>
            <a:r>
              <a:rPr lang="en-US" dirty="0">
                <a:solidFill>
                  <a:srgbClr val="002060"/>
                </a:solidFill>
              </a:rPr>
              <a:t> for </a:t>
            </a:r>
            <a:r>
              <a:rPr lang="ro-RO" dirty="0">
                <a:solidFill>
                  <a:srgbClr val="002060"/>
                </a:solidFill>
              </a:rPr>
              <a:t>P</a:t>
            </a:r>
            <a:r>
              <a:rPr lang="en-US" dirty="0" err="1">
                <a:solidFill>
                  <a:srgbClr val="002060"/>
                </a:solidFill>
              </a:rPr>
              <a:t>rimary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o-RO" dirty="0">
                <a:solidFill>
                  <a:srgbClr val="002060"/>
                </a:solidFill>
              </a:rPr>
              <a:t>E</a:t>
            </a:r>
            <a:r>
              <a:rPr lang="en-US" dirty="0" err="1">
                <a:solidFill>
                  <a:srgbClr val="002060"/>
                </a:solidFill>
              </a:rPr>
              <a:t>ducation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10" name="Dreptunghi 9"/>
          <p:cNvSpPr/>
          <p:nvPr/>
        </p:nvSpPr>
        <p:spPr>
          <a:xfrm>
            <a:off x="1051341" y="6421974"/>
            <a:ext cx="8092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Parteneriat strategic Erasmus+ STEAM &amp; Digital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Searching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Leornardos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”2021-1-EL01-KA220-SCH-000027823</a:t>
            </a:r>
          </a:p>
        </p:txBody>
      </p:sp>
    </p:spTree>
    <p:extLst>
      <p:ext uri="{BB962C8B-B14F-4D97-AF65-F5344CB8AC3E}">
        <p14:creationId xmlns:p14="http://schemas.microsoft.com/office/powerpoint/2010/main" val="383463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64" y="83906"/>
            <a:ext cx="6347714" cy="132080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					</a:t>
            </a:r>
            <a:endParaRPr lang="ro-RO" sz="4000" b="1" i="1" dirty="0">
              <a:solidFill>
                <a:srgbClr val="002060"/>
              </a:solidFill>
            </a:endParaRPr>
          </a:p>
        </p:txBody>
      </p:sp>
      <p:pic>
        <p:nvPicPr>
          <p:cNvPr id="8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112" y="35145"/>
            <a:ext cx="1749704" cy="81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41" y="83906"/>
            <a:ext cx="2523963" cy="487722"/>
          </a:xfrm>
          <a:prstGeom prst="rect">
            <a:avLst/>
          </a:prstGeom>
        </p:spPr>
      </p:pic>
      <p:graphicFrame>
        <p:nvGraphicFramePr>
          <p:cNvPr id="25" name="Nomogramă 24"/>
          <p:cNvGraphicFramePr/>
          <p:nvPr>
            <p:extLst>
              <p:ext uri="{D42A27DB-BD31-4B8C-83A1-F6EECF244321}">
                <p14:modId xmlns:p14="http://schemas.microsoft.com/office/powerpoint/2010/main" val="1728815135"/>
              </p:ext>
            </p:extLst>
          </p:nvPr>
        </p:nvGraphicFramePr>
        <p:xfrm>
          <a:off x="1136590" y="886626"/>
          <a:ext cx="7674123" cy="508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Dreptunghi 25"/>
          <p:cNvSpPr/>
          <p:nvPr/>
        </p:nvSpPr>
        <p:spPr>
          <a:xfrm>
            <a:off x="1051341" y="6421974"/>
            <a:ext cx="8092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Parteneriat strategic Erasmus+ STEAM &amp; Digital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Searching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Leornardos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”2021-1-EL01-KA220-SCH-000027823</a:t>
            </a:r>
          </a:p>
        </p:txBody>
      </p:sp>
    </p:spTree>
    <p:extLst>
      <p:ext uri="{BB962C8B-B14F-4D97-AF65-F5344CB8AC3E}">
        <p14:creationId xmlns:p14="http://schemas.microsoft.com/office/powerpoint/2010/main" val="289063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" y="4520725"/>
            <a:ext cx="1303507" cy="1948443"/>
          </a:xfrm>
          <a:prstGeom prst="rect">
            <a:avLst/>
          </a:prstGeom>
        </p:spPr>
      </p:pic>
      <p:pic>
        <p:nvPicPr>
          <p:cNvPr id="8" name="Picture 2" descr="Image result for erasmus plus png&quot;">
            <a:extLst>
              <a:ext uri="{FF2B5EF4-FFF2-40B4-BE49-F238E27FC236}">
                <a16:creationId xmlns:a16="http://schemas.microsoft.com/office/drawing/2014/main" id="{9F5D10EC-CF52-44A2-BF11-9C65ADCC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3160" y="15178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DFDD70F-99A4-4803-81BD-403069360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2" y="123866"/>
            <a:ext cx="2527432" cy="486530"/>
          </a:xfrm>
          <a:prstGeom prst="rect">
            <a:avLst/>
          </a:prstGeom>
        </p:spPr>
      </p:pic>
      <p:graphicFrame>
        <p:nvGraphicFramePr>
          <p:cNvPr id="11" name="Nomogramă 10"/>
          <p:cNvGraphicFramePr/>
          <p:nvPr>
            <p:extLst>
              <p:ext uri="{D42A27DB-BD31-4B8C-83A1-F6EECF244321}">
                <p14:modId xmlns:p14="http://schemas.microsoft.com/office/powerpoint/2010/main" val="3298894213"/>
              </p:ext>
            </p:extLst>
          </p:nvPr>
        </p:nvGraphicFramePr>
        <p:xfrm>
          <a:off x="1585553" y="1152643"/>
          <a:ext cx="6793907" cy="498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030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ubstituent conținut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72256"/>
              </p:ext>
            </p:extLst>
          </p:nvPr>
        </p:nvGraphicFramePr>
        <p:xfrm>
          <a:off x="1016951" y="811849"/>
          <a:ext cx="7708306" cy="521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296" y="106424"/>
            <a:ext cx="1749704" cy="82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715" y="238853"/>
            <a:ext cx="2530059" cy="487722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9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Dreptunghi 25"/>
          <p:cNvSpPr/>
          <p:nvPr/>
        </p:nvSpPr>
        <p:spPr>
          <a:xfrm>
            <a:off x="3700329" y="2469735"/>
            <a:ext cx="2495372" cy="1358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</a:rPr>
              <a:t>Beneficiile practicii STEAM</a:t>
            </a:r>
          </a:p>
        </p:txBody>
      </p:sp>
      <p:sp>
        <p:nvSpPr>
          <p:cNvPr id="27" name="Dreptunghi 26"/>
          <p:cNvSpPr/>
          <p:nvPr/>
        </p:nvSpPr>
        <p:spPr>
          <a:xfrm>
            <a:off x="1051341" y="6421974"/>
            <a:ext cx="8092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Parteneriat strategic Erasmus+ STEAM &amp; Digital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Searching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Leornardos</a:t>
            </a: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”2021-1-EL01-KA220-SCH-000027823</a:t>
            </a: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868" y="4640366"/>
            <a:ext cx="1191895" cy="17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102044"/>
              </p:ext>
            </p:extLst>
          </p:nvPr>
        </p:nvGraphicFramePr>
        <p:xfrm>
          <a:off x="1504061" y="991313"/>
          <a:ext cx="7127192" cy="516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34517FB7-8F5D-4D7A-8F77-1457D31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648" y="-7459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D2271ABC-0717-4F96-8E22-B6FF40BD10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98" y="104091"/>
            <a:ext cx="2527432" cy="486530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9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867" y="4845465"/>
            <a:ext cx="1191895" cy="17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96" y="204216"/>
            <a:ext cx="1749704" cy="82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784" y="141347"/>
            <a:ext cx="2530059" cy="487722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Nomogramă 9"/>
          <p:cNvGraphicFramePr/>
          <p:nvPr>
            <p:extLst>
              <p:ext uri="{D42A27DB-BD31-4B8C-83A1-F6EECF244321}">
                <p14:modId xmlns:p14="http://schemas.microsoft.com/office/powerpoint/2010/main" val="1161062610"/>
              </p:ext>
            </p:extLst>
          </p:nvPr>
        </p:nvGraphicFramePr>
        <p:xfrm>
          <a:off x="982767" y="1521152"/>
          <a:ext cx="7921951" cy="465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Dreptunghi 12"/>
          <p:cNvSpPr/>
          <p:nvPr/>
        </p:nvSpPr>
        <p:spPr>
          <a:xfrm>
            <a:off x="3903843" y="663253"/>
            <a:ext cx="2495372" cy="1358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510" y="4725824"/>
            <a:ext cx="1191895" cy="17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1285852" y="1429101"/>
            <a:ext cx="7598917" cy="4834965"/>
          </a:xfr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on the work done – GANTT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overview PR 1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of the STATE OF ART and point on translations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Guidebook presentation and point on translations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overview PR2 and changes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E-learning platform 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 videos 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and download of the interactive educational material 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of manuals use of the platform 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Deadlines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overview PR3 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roject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results planning - next steps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the day and decisions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of the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historial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 of the city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86610"/>
            <a:ext cx="2061112" cy="3967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6BB54-D755-4FAA-B94D-29AD7CD93BE4}"/>
              </a:ext>
            </a:extLst>
          </p:cNvPr>
          <p:cNvSpPr txBox="1"/>
          <p:nvPr/>
        </p:nvSpPr>
        <p:spPr>
          <a:xfrm>
            <a:off x="3276344" y="625992"/>
            <a:ext cx="344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ro-RO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TPM 3</a:t>
            </a:r>
          </a:p>
          <a:p>
            <a:pPr algn="r"/>
            <a:r>
              <a:rPr lang="ro-RO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1 - 30th March 2023</a:t>
            </a:r>
            <a:endParaRPr lang="en-GB" sz="24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9144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29113"/>
            <a:ext cx="1195387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441990" y="4953000"/>
            <a:ext cx="8010664" cy="784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endParaRPr lang="ro-RO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143" y="707878"/>
            <a:ext cx="3628163" cy="2721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855" y="1226066"/>
            <a:ext cx="4048873" cy="269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143" y="4121208"/>
            <a:ext cx="4356458" cy="1960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4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 txBox="1">
            <a:spLocks/>
          </p:cNvSpPr>
          <p:nvPr/>
        </p:nvSpPr>
        <p:spPr>
          <a:xfrm>
            <a:off x="1078991" y="5345183"/>
            <a:ext cx="3685273" cy="784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r">
              <a:spcBef>
                <a:spcPct val="0"/>
              </a:spcBef>
              <a:spcAft>
                <a:spcPts val="600"/>
              </a:spcAft>
              <a:defRPr/>
            </a:pPr>
            <a:endParaRPr lang="ro-RO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106BB54-D755-4FAA-B94D-29AD7CD93BE4}"/>
              </a:ext>
            </a:extLst>
          </p:cNvPr>
          <p:cNvSpPr txBox="1"/>
          <p:nvPr/>
        </p:nvSpPr>
        <p:spPr>
          <a:xfrm>
            <a:off x="3276344" y="625992"/>
            <a:ext cx="344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ro-RO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TPM 3</a:t>
            </a:r>
          </a:p>
          <a:p>
            <a:pPr algn="r"/>
            <a:r>
              <a:rPr lang="ro-RO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2 - 31st March 2023</a:t>
            </a:r>
            <a:endParaRPr lang="en-GB" sz="24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stituent conținut 1"/>
          <p:cNvSpPr txBox="1">
            <a:spLocks/>
          </p:cNvSpPr>
          <p:nvPr/>
        </p:nvSpPr>
        <p:spPr>
          <a:xfrm>
            <a:off x="1285852" y="2119357"/>
            <a:ext cx="7598917" cy="414470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visit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Maredolce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primary school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Management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Timesheets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Interim report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ro-RO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</a:t>
            </a:r>
            <a:r>
              <a:rPr lang="ro-RO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the timeline, deadlines, discussion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of the meeting and certificates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89831"/>
            <a:ext cx="1195387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617</Words>
  <Application>Microsoft Office PowerPoint</Application>
  <PresentationFormat>Expunere pe ecran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Θέμα του Office</vt:lpstr>
      <vt:lpstr> 3rd Transnational Project Meeting  STEAM &amp; Digital Skills: Searching for the new Leornardos Palermo, Italia</vt:lpstr>
      <vt:lpstr>    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RESULT 1  State of the Art Report</dc:title>
  <dc:creator>ypogeio</dc:creator>
  <cp:lastModifiedBy>gconea</cp:lastModifiedBy>
  <cp:revision>119</cp:revision>
  <dcterms:created xsi:type="dcterms:W3CDTF">2018-11-16T16:05:06Z</dcterms:created>
  <dcterms:modified xsi:type="dcterms:W3CDTF">2023-04-04T06:00:53Z</dcterms:modified>
</cp:coreProperties>
</file>